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9" r:id="rId2"/>
    <p:sldMasterId id="2147483740" r:id="rId3"/>
  </p:sldMasterIdLst>
  <p:notesMasterIdLst>
    <p:notesMasterId r:id="rId3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4" r:id="rId30"/>
    <p:sldId id="285" r:id="rId31"/>
    <p:sldId id="286" r:id="rId32"/>
    <p:sldId id="282" r:id="rId33"/>
    <p:sldId id="2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63460" autoAdjust="0"/>
  </p:normalViewPr>
  <p:slideViewPr>
    <p:cSldViewPr snapToGrid="0">
      <p:cViewPr varScale="1">
        <p:scale>
          <a:sx n="62" d="100"/>
          <a:sy n="62" d="100"/>
        </p:scale>
        <p:origin x="84" y="1836"/>
      </p:cViewPr>
      <p:guideLst/>
    </p:cSldViewPr>
  </p:slideViewPr>
  <p:notesTextViewPr>
    <p:cViewPr>
      <p:scale>
        <a:sx n="1" d="1"/>
        <a:sy n="1" d="1"/>
      </p:scale>
      <p:origin x="0" y="-546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C4401-D15E-4754-9B17-CAB6C9914968}" type="datetimeFigureOut">
              <a:rPr lang="en-US" smtClean="0"/>
              <a:t>9/12/2018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BCEFC-F825-4031-AE06-48D5C9C56769}" type="slidenum">
              <a:rPr lang="en-US" smtClean="0"/>
              <a:t>‹#›</a:t>
            </a:fld>
            <a:endParaRPr lang="en-US"/>
          </a:p>
        </p:txBody>
      </p:sp>
    </p:spTree>
    <p:extLst>
      <p:ext uri="{BB962C8B-B14F-4D97-AF65-F5344CB8AC3E}">
        <p14:creationId xmlns:p14="http://schemas.microsoft.com/office/powerpoint/2010/main" val="3424743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Access Log Documentation: </a:t>
            </a:r>
          </a:p>
          <a:p>
            <a:pPr marL="171450" indent="-171450">
              <a:buFontTx/>
              <a:buChar char="-"/>
            </a:pPr>
            <a:r>
              <a:rPr lang="en-US" dirty="0"/>
              <a:t>https://docs.oracle.com/cd/E13222_01/wls/docs81/ConsoleHelp/logging.html#log_http</a:t>
            </a:r>
          </a:p>
          <a:p>
            <a:pPr marL="171450" indent="-171450">
              <a:buFontTx/>
              <a:buChar char="-"/>
            </a:pPr>
            <a:r>
              <a:rPr lang="en-US" dirty="0"/>
              <a:t>https://docs.oracle.com/cd/E13222_01/wls/docs81/ConsoleHelp/domain_server_logging_http.html</a:t>
            </a:r>
          </a:p>
          <a:p>
            <a:pPr marL="171450" indent="-171450">
              <a:buFontTx/>
              <a:buChar char="-"/>
            </a:pPr>
            <a:endParaRPr lang="en-US" dirty="0"/>
          </a:p>
          <a:p>
            <a:pPr marL="0" indent="0">
              <a:buFontTx/>
              <a:buNone/>
            </a:pPr>
            <a:r>
              <a:rPr lang="en-US" dirty="0"/>
              <a:t>Server Log Documentation: </a:t>
            </a:r>
          </a:p>
          <a:p>
            <a:pPr marL="171450" indent="-171450">
              <a:buFontTx/>
              <a:buChar char="-"/>
            </a:pPr>
            <a:r>
              <a:rPr lang="en-US" dirty="0"/>
              <a:t>https://docs.oracle.com/cd/E13222_01/wls/docs81/ConsoleHelp/logging.html</a:t>
            </a:r>
          </a:p>
          <a:p>
            <a:pPr marL="171450" indent="-171450">
              <a:buFontTx/>
              <a:buChar char="-"/>
            </a:pPr>
            <a:endParaRPr lang="en-US" dirty="0"/>
          </a:p>
          <a:p>
            <a:pPr marL="0" indent="0">
              <a:buFontTx/>
              <a:buNone/>
            </a:pPr>
            <a:r>
              <a:rPr lang="en-US" dirty="0"/>
              <a:t>Domain Log Documentation:</a:t>
            </a:r>
          </a:p>
          <a:p>
            <a:pPr marL="171450" indent="-171450">
              <a:buFontTx/>
              <a:buChar char="-"/>
            </a:pPr>
            <a:r>
              <a:rPr lang="en-US" dirty="0"/>
              <a:t>https://docs.oracle.com/cd/E13222_01/wls/docs81/ConsoleHelp/logging.html</a:t>
            </a:r>
          </a:p>
          <a:p>
            <a:pPr marL="171450" indent="-171450">
              <a:buFontTx/>
              <a:buChar char="-"/>
            </a:pPr>
            <a:r>
              <a:rPr lang="en-US" dirty="0"/>
              <a:t>Control + F then find section on “Local Log Files and Domain Log Files”</a:t>
            </a:r>
          </a:p>
          <a:p>
            <a:pPr marL="171450" indent="-171450">
              <a:buFontTx/>
              <a:buChar char="-"/>
            </a:pPr>
            <a:endParaRPr lang="en-US" dirty="0"/>
          </a:p>
          <a:p>
            <a:pPr marL="0" indent="0">
              <a:buFontTx/>
              <a:buNone/>
            </a:pPr>
            <a:endParaRPr lang="en-US" dirty="0"/>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AF4BCEFC-F825-4031-AE06-48D5C9C56769}" type="slidenum">
              <a:rPr lang="en-US" smtClean="0"/>
              <a:t>26</a:t>
            </a:fld>
            <a:endParaRPr lang="en-US"/>
          </a:p>
        </p:txBody>
      </p:sp>
    </p:spTree>
    <p:extLst>
      <p:ext uri="{BB962C8B-B14F-4D97-AF65-F5344CB8AC3E}">
        <p14:creationId xmlns:p14="http://schemas.microsoft.com/office/powerpoint/2010/main" val="183016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a:t>
            </a:r>
            <a:r>
              <a:rPr lang="en-US" dirty="0" err="1"/>
              <a:t>Weblogic</a:t>
            </a:r>
            <a:r>
              <a:rPr lang="en-US" dirty="0"/>
              <a:t> Server Log Sources” identifies the different output targets. Log severity is a fundamental component of log files regardless of their target output log file. Some more information regarding the Logger object as it is defined in Java can be found here: (https://docs.oracle.com/javase/7/docs/api/java/util/logging/Logger.html) This details the arguments possible for “log(…)” events against “Logger” objects. </a:t>
            </a:r>
          </a:p>
          <a:p>
            <a:endParaRPr lang="en-US" dirty="0"/>
          </a:p>
          <a:p>
            <a:r>
              <a:rPr lang="en-US" dirty="0"/>
              <a:t>In the code deployed to the various managed servers of the WebLogic server, a lookup of the corresponding </a:t>
            </a:r>
            <a:r>
              <a:rPr lang="en-US" dirty="0" err="1"/>
              <a:t>HTTPAccessLog’s</a:t>
            </a:r>
            <a:r>
              <a:rPr lang="en-US" dirty="0"/>
              <a:t> for that managed server can be done, and the Logger object returned by the lookup can be used to write to that Log Source. </a:t>
            </a:r>
          </a:p>
          <a:p>
            <a:endParaRPr lang="en-US" dirty="0"/>
          </a:p>
          <a:p>
            <a:r>
              <a:rPr lang="en-US" dirty="0"/>
              <a:t>More detailed information from the WebLogic documentation about using Logging services can be found here: https://docs.oracle.com/cd/E13222_01/wls/docs91/logging/logging_services.html</a:t>
            </a:r>
          </a:p>
        </p:txBody>
      </p:sp>
      <p:sp>
        <p:nvSpPr>
          <p:cNvPr id="4" name="Slide Number Placeholder 3"/>
          <p:cNvSpPr>
            <a:spLocks noGrp="1"/>
          </p:cNvSpPr>
          <p:nvPr>
            <p:ph type="sldNum" sz="quarter" idx="10"/>
          </p:nvPr>
        </p:nvSpPr>
        <p:spPr/>
        <p:txBody>
          <a:bodyPr/>
          <a:lstStyle/>
          <a:p>
            <a:fld id="{AF4BCEFC-F825-4031-AE06-48D5C9C56769}" type="slidenum">
              <a:rPr lang="en-US" smtClean="0"/>
              <a:t>27</a:t>
            </a:fld>
            <a:endParaRPr lang="en-US"/>
          </a:p>
        </p:txBody>
      </p:sp>
    </p:spTree>
    <p:extLst>
      <p:ext uri="{BB962C8B-B14F-4D97-AF65-F5344CB8AC3E}">
        <p14:creationId xmlns:p14="http://schemas.microsoft.com/office/powerpoint/2010/main" val="62420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Logs:</a:t>
            </a:r>
          </a:p>
          <a:p>
            <a:r>
              <a:rPr lang="en-US" dirty="0"/>
              <a:t>- Typical messages that are written to database alert logs are: </a:t>
            </a:r>
            <a:r>
              <a:rPr lang="en-US" sz="1200" b="0" i="0" kern="1200" dirty="0">
                <a:solidFill>
                  <a:schemeClr val="tx1"/>
                </a:solidFill>
                <a:effectLst/>
                <a:latin typeface="+mn-lt"/>
                <a:ea typeface="+mn-ea"/>
                <a:cs typeface="+mn-cs"/>
              </a:rPr>
              <a:t>database startup, shutdown, log switches, space errors, etc.</a:t>
            </a:r>
          </a:p>
          <a:p>
            <a:r>
              <a:rPr lang="en-US" sz="1200" b="0" i="0" kern="1200" dirty="0">
                <a:solidFill>
                  <a:schemeClr val="tx1"/>
                </a:solidFill>
                <a:effectLst/>
                <a:latin typeface="+mn-lt"/>
                <a:ea typeface="+mn-ea"/>
                <a:cs typeface="+mn-cs"/>
              </a:rPr>
              <a:t>- Can be written to: “</a:t>
            </a:r>
            <a:r>
              <a:rPr lang="en-US" dirty="0"/>
              <a:t>exec </a:t>
            </a:r>
            <a:r>
              <a:rPr lang="en-US" dirty="0" err="1"/>
              <a:t>dbms_system.ksdwrt</a:t>
            </a:r>
            <a:r>
              <a:rPr lang="en-US" dirty="0"/>
              <a:t>(2, 'Look Ma, I can write to the alert.log file!’);”</a:t>
            </a:r>
          </a:p>
          <a:p>
            <a:endParaRPr lang="en-US" dirty="0"/>
          </a:p>
          <a:p>
            <a:r>
              <a:rPr lang="en-US" dirty="0"/>
              <a:t>Audit Logs: </a:t>
            </a:r>
          </a:p>
          <a:p>
            <a:pPr marL="171450" indent="-171450">
              <a:buFontTx/>
              <a:buChar char="-"/>
            </a:pPr>
            <a:r>
              <a:rPr lang="en-US" dirty="0"/>
              <a:t>The database audit logs is basically a database table called “</a:t>
            </a:r>
            <a:r>
              <a:rPr lang="en-US" sz="1200" b="0" i="0" kern="1200" dirty="0">
                <a:solidFill>
                  <a:schemeClr val="tx1"/>
                </a:solidFill>
                <a:effectLst/>
                <a:latin typeface="+mn-lt"/>
                <a:ea typeface="+mn-ea"/>
                <a:cs typeface="+mn-cs"/>
              </a:rPr>
              <a:t>SYS.AUD$” which contains detailed information about database operations that occur. </a:t>
            </a:r>
          </a:p>
          <a:p>
            <a:pPr marL="171450" indent="-171450">
              <a:buFontTx/>
              <a:buChar char="-"/>
            </a:pPr>
            <a:r>
              <a:rPr lang="en-US" sz="1200" b="0" i="0" kern="1200" dirty="0">
                <a:solidFill>
                  <a:schemeClr val="tx1"/>
                </a:solidFill>
                <a:effectLst/>
                <a:latin typeface="+mn-lt"/>
                <a:ea typeface="+mn-ea"/>
                <a:cs typeface="+mn-cs"/>
              </a:rPr>
              <a:t>Information regarding what information is contained in the audit trail can be found here: https://docs.oracle.com/cd/A97630_01/server.920/a96521/audit.htm#13224 this link is a very old version of Oracle DB.</a:t>
            </a:r>
          </a:p>
          <a:p>
            <a:pPr marL="171450" indent="-171450">
              <a:buFontTx/>
              <a:buChar char="-"/>
            </a:pPr>
            <a:r>
              <a:rPr lang="en-US" sz="1200" b="0" i="0" kern="1200" dirty="0">
                <a:solidFill>
                  <a:schemeClr val="tx1"/>
                </a:solidFill>
                <a:effectLst/>
                <a:latin typeface="+mn-lt"/>
                <a:ea typeface="+mn-ea"/>
                <a:cs typeface="+mn-cs"/>
              </a:rPr>
              <a:t>More relevant audit information regarding oracle DB 12c can be found here: https://docs.oracle.com/database/121/DBSEG/auditing.htm#DBSEG60612 </a:t>
            </a:r>
          </a:p>
          <a:p>
            <a:pPr marL="171450" indent="-171450">
              <a:buFontTx/>
              <a:buChar char="-"/>
            </a:pPr>
            <a:r>
              <a:rPr lang="en-US" sz="1200" b="0" i="0" kern="1200" dirty="0">
                <a:solidFill>
                  <a:schemeClr val="tx1"/>
                </a:solidFill>
                <a:effectLst/>
                <a:latin typeface="+mn-lt"/>
                <a:ea typeface="+mn-ea"/>
                <a:cs typeface="+mn-cs"/>
              </a:rPr>
              <a:t>Database 12c has a unified audit system to take and aggregate many log sources from various oracle DB utilities. This unified audit trail is accessed in a read only table “AUDSYS” within the “SYSAUX” tablespace. </a:t>
            </a:r>
          </a:p>
          <a:p>
            <a:pPr marL="171450" indent="-171450">
              <a:buFontTx/>
              <a:buChar char="-"/>
            </a:pPr>
            <a:r>
              <a:rPr lang="en-US" sz="1200" b="0" i="0" kern="1200" dirty="0">
                <a:solidFill>
                  <a:schemeClr val="tx1"/>
                </a:solidFill>
                <a:effectLst/>
                <a:latin typeface="+mn-lt"/>
                <a:ea typeface="+mn-ea"/>
                <a:cs typeface="+mn-cs"/>
              </a:rPr>
              <a:t>Auditing in an Oracle Database is enabled by default</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Trace Logs:</a:t>
            </a:r>
          </a:p>
          <a:p>
            <a:pPr marL="171450" indent="-171450">
              <a:buFontTx/>
              <a:buChar char="-"/>
            </a:pPr>
            <a:r>
              <a:rPr lang="en-US" sz="1200" b="0" i="0" kern="1200" dirty="0">
                <a:solidFill>
                  <a:schemeClr val="tx1"/>
                </a:solidFill>
                <a:effectLst/>
                <a:latin typeface="+mn-lt"/>
                <a:ea typeface="+mn-ea"/>
                <a:cs typeface="+mn-cs"/>
              </a:rPr>
              <a:t>Contain information regarding parameters used to connect to the database, time to perform each database operation, </a:t>
            </a:r>
          </a:p>
          <a:p>
            <a:pPr marL="171450" indent="-171450">
              <a:buFontTx/>
              <a:buChar char="-"/>
            </a:pPr>
            <a:r>
              <a:rPr lang="en-US" sz="1200" b="0" i="0" kern="1200" dirty="0">
                <a:solidFill>
                  <a:schemeClr val="tx1"/>
                </a:solidFill>
                <a:effectLst/>
                <a:latin typeface="+mn-lt"/>
                <a:ea typeface="+mn-ea"/>
                <a:cs typeface="+mn-cs"/>
              </a:rPr>
              <a:t>Internal commands executed to retrieve and display table and column information from your database, disconnecting from the database, shutting down the database interface. This information can be found here (not an oracle source but seems legitimate): http://infocenter.sybase.com/help/index.jsp?topic=/com.sybase.infocenter.dc37776.1250/html/connpb/CJACGIFC.htm</a:t>
            </a:r>
          </a:p>
          <a:p>
            <a:pPr marL="171450" indent="-171450">
              <a:buFontTx/>
              <a:buChar char="-"/>
            </a:pPr>
            <a:r>
              <a:rPr lang="en-US" sz="1200" b="0" i="0" kern="1200" dirty="0">
                <a:solidFill>
                  <a:schemeClr val="tx1"/>
                </a:solidFill>
                <a:effectLst/>
                <a:latin typeface="+mn-lt"/>
                <a:ea typeface="+mn-ea"/>
                <a:cs typeface="+mn-cs"/>
              </a:rPr>
              <a:t>Enabling end to end application tracing in oracle database 12c: https://docs.oracle.com/database/121/TGSQL/tgsql_trace.htm#TGSQL797</a:t>
            </a:r>
          </a:p>
          <a:p>
            <a:pPr marL="171450" indent="-171450">
              <a:buFontTx/>
              <a:buChar char="-"/>
            </a:pPr>
            <a:r>
              <a:rPr lang="en-US" sz="1200" b="0" i="0" kern="1200" dirty="0">
                <a:solidFill>
                  <a:schemeClr val="tx1"/>
                </a:solidFill>
                <a:effectLst/>
                <a:latin typeface="+mn-lt"/>
                <a:ea typeface="+mn-ea"/>
                <a:cs typeface="+mn-cs"/>
              </a:rPr>
              <a:t>More information about using end to end application tracing can be found here: https://docs.oracle.com/database/121/TGSQL/tgsql_trace.htm#TGSQL793</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endParaRPr lang="en-US" sz="1200" b="0" i="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F4BCEFC-F825-4031-AE06-48D5C9C56769}" type="slidenum">
              <a:rPr lang="en-US" smtClean="0"/>
              <a:t>28</a:t>
            </a:fld>
            <a:endParaRPr lang="en-US"/>
          </a:p>
        </p:txBody>
      </p:sp>
    </p:spTree>
    <p:extLst>
      <p:ext uri="{BB962C8B-B14F-4D97-AF65-F5344CB8AC3E}">
        <p14:creationId xmlns:p14="http://schemas.microsoft.com/office/powerpoint/2010/main" val="3841393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LOB ROLES:</a:t>
            </a:r>
          </a:p>
          <a:p>
            <a:r>
              <a:rPr lang="en-US" dirty="0"/>
              <a:t>_________________________________________________________________________________________________________</a:t>
            </a:r>
          </a:p>
          <a:p>
            <a:r>
              <a:rPr lang="en-US" dirty="0"/>
              <a:t>accounting:</a:t>
            </a:r>
          </a:p>
          <a:p>
            <a:r>
              <a:rPr lang="en-US" dirty="0"/>
              <a:t>- maintaining the general ledger</a:t>
            </a:r>
          </a:p>
          <a:p>
            <a:r>
              <a:rPr lang="en-US" dirty="0"/>
              <a:t>- preparing a balance sheet</a:t>
            </a:r>
          </a:p>
          <a:p>
            <a:r>
              <a:rPr lang="en-US" dirty="0"/>
              <a:t>- submitting financial reports: balance sheet, income statement, cash flow statement, statement of changes in equity</a:t>
            </a:r>
          </a:p>
          <a:p>
            <a:r>
              <a:rPr lang="en-US" dirty="0"/>
              <a:t>- there is a channel where purchase orders are </a:t>
            </a:r>
            <a:r>
              <a:rPr lang="en-US" dirty="0" err="1"/>
              <a:t>subitted</a:t>
            </a:r>
            <a:r>
              <a:rPr lang="en-US" dirty="0"/>
              <a:t> after they are signed by the customer, when those orders are submitting, the information is broken down and written to a database within the account department where the information will be restructured as the various financial reports and submitted to the correct tables for respective reports</a:t>
            </a:r>
          </a:p>
          <a:p>
            <a:r>
              <a:rPr lang="en-US" dirty="0"/>
              <a:t>_______</a:t>
            </a:r>
          </a:p>
          <a:p>
            <a:r>
              <a:rPr lang="en-US" dirty="0"/>
              <a:t>finance: </a:t>
            </a:r>
          </a:p>
          <a:p>
            <a:r>
              <a:rPr lang="en-US" dirty="0"/>
              <a:t>- prepare monthly </a:t>
            </a:r>
            <a:r>
              <a:rPr lang="en-US" dirty="0" err="1"/>
              <a:t>forcasting</a:t>
            </a:r>
            <a:r>
              <a:rPr lang="en-US" dirty="0"/>
              <a:t> reports from financial reports provided by accounting</a:t>
            </a:r>
          </a:p>
          <a:p>
            <a:r>
              <a:rPr lang="en-US" dirty="0"/>
              <a:t>- analyze the transactions in the general ledger: spend per customer, very high dollar transactions, transaction volume for each day</a:t>
            </a:r>
          </a:p>
          <a:p>
            <a:r>
              <a:rPr lang="en-US" dirty="0"/>
              <a:t>- submit reports to domain within the financial department end of each month</a:t>
            </a:r>
          </a:p>
          <a:p>
            <a:r>
              <a:rPr lang="en-US" dirty="0"/>
              <a:t>- take the information from the financial reporting submitted within the accounting department and use if to forecast new targets for the sales team, the forecast reporting will be created and written to a database with the </a:t>
            </a:r>
            <a:r>
              <a:rPr lang="en-US" dirty="0" err="1"/>
              <a:t>forcasting</a:t>
            </a:r>
            <a:r>
              <a:rPr lang="en-US" dirty="0"/>
              <a:t> information every end of month</a:t>
            </a:r>
          </a:p>
          <a:p>
            <a:r>
              <a:rPr lang="en-US" dirty="0"/>
              <a:t>_______</a:t>
            </a:r>
          </a:p>
          <a:p>
            <a:r>
              <a:rPr lang="en-US" dirty="0"/>
              <a:t>sales:</a:t>
            </a:r>
          </a:p>
          <a:p>
            <a:r>
              <a:rPr lang="en-US" dirty="0"/>
              <a:t>- create transactions with customers</a:t>
            </a:r>
          </a:p>
          <a:p>
            <a:r>
              <a:rPr lang="en-US" dirty="0"/>
              <a:t>- send customer invoices and purchase orders to operations team</a:t>
            </a:r>
          </a:p>
          <a:p>
            <a:r>
              <a:rPr lang="en-US" dirty="0"/>
              <a:t>- send accepted ordering documents to accounts for reporting to financial reports</a:t>
            </a:r>
          </a:p>
          <a:p>
            <a:r>
              <a:rPr lang="en-US" dirty="0"/>
              <a:t>- take monthly </a:t>
            </a:r>
            <a:r>
              <a:rPr lang="en-US" dirty="0" err="1"/>
              <a:t>forcasted</a:t>
            </a:r>
            <a:r>
              <a:rPr lang="en-US" dirty="0"/>
              <a:t> sales goals from finance department</a:t>
            </a:r>
          </a:p>
          <a:p>
            <a:r>
              <a:rPr lang="en-US" dirty="0"/>
              <a:t>- submit reports at end of each month regarding sales attainment </a:t>
            </a:r>
          </a:p>
          <a:p>
            <a:r>
              <a:rPr lang="en-US" dirty="0"/>
              <a:t>- sales is given list of leads from the </a:t>
            </a:r>
            <a:r>
              <a:rPr lang="en-US" dirty="0" err="1"/>
              <a:t>markting</a:t>
            </a:r>
            <a:r>
              <a:rPr lang="en-US" dirty="0"/>
              <a:t> team, they then reach out to these customers and when they find sales, they send the details to the operations team who sends back a draft of an invoice, the salesperson gives the customer the invoice, the customer accepts or </a:t>
            </a:r>
            <a:r>
              <a:rPr lang="en-US" dirty="0" err="1"/>
              <a:t>denys</a:t>
            </a:r>
            <a:r>
              <a:rPr lang="en-US" dirty="0"/>
              <a:t>, if accepted, the </a:t>
            </a:r>
            <a:r>
              <a:rPr lang="en-US" dirty="0" err="1"/>
              <a:t>acceptence</a:t>
            </a:r>
            <a:r>
              <a:rPr lang="en-US" dirty="0"/>
              <a:t> is sent back to the operations team to draft a purchase order, when drafted, it is sent to the salesperson and then back to the customer, if denied, the invoice and order document cycle repeats, if accepted, then purchase order is signed by the customer and then operations send the order to accounting to be processed, if the original invoice is denied, amendments to the invoice are made and sent back.</a:t>
            </a:r>
          </a:p>
          <a:p>
            <a:r>
              <a:rPr lang="en-US" dirty="0"/>
              <a:t>- for each month, the sales team will submit a report of their attainment to their numbers from finance's </a:t>
            </a:r>
            <a:r>
              <a:rPr lang="en-US" dirty="0" err="1"/>
              <a:t>forcast</a:t>
            </a:r>
            <a:r>
              <a:rPr lang="en-US" dirty="0"/>
              <a:t>, as well as the quality of the leads given from marketing</a:t>
            </a:r>
          </a:p>
          <a:p>
            <a:endParaRPr lang="en-US" dirty="0"/>
          </a:p>
          <a:p>
            <a:r>
              <a:rPr lang="en-US" dirty="0"/>
              <a:t>_______</a:t>
            </a:r>
          </a:p>
          <a:p>
            <a:r>
              <a:rPr lang="en-US" dirty="0"/>
              <a:t>operations:</a:t>
            </a:r>
          </a:p>
          <a:p>
            <a:r>
              <a:rPr lang="en-US" dirty="0"/>
              <a:t>- maintain the lifecycle of deals with customers by collect, accepting, and </a:t>
            </a:r>
            <a:r>
              <a:rPr lang="en-US" dirty="0" err="1"/>
              <a:t>disemminating</a:t>
            </a:r>
            <a:r>
              <a:rPr lang="en-US" dirty="0"/>
              <a:t> purchase orders, invoices, </a:t>
            </a:r>
            <a:r>
              <a:rPr lang="en-US" dirty="0" err="1"/>
              <a:t>etc</a:t>
            </a:r>
            <a:endParaRPr lang="en-US" dirty="0"/>
          </a:p>
          <a:p>
            <a:r>
              <a:rPr lang="en-US" dirty="0"/>
              <a:t>- submit reports at end of month regarding average completion time of deal cycle and other summary statistics</a:t>
            </a:r>
          </a:p>
          <a:p>
            <a:r>
              <a:rPr lang="en-US" dirty="0"/>
              <a:t>- when sales finds potential deals, the </a:t>
            </a:r>
            <a:r>
              <a:rPr lang="en-US" dirty="0" err="1"/>
              <a:t>detials</a:t>
            </a:r>
            <a:r>
              <a:rPr lang="en-US" dirty="0"/>
              <a:t> are sent to the operations department, and the invoice / order document loop is entered, when </a:t>
            </a:r>
            <a:r>
              <a:rPr lang="en-US" dirty="0" err="1"/>
              <a:t>successfuly</a:t>
            </a:r>
            <a:r>
              <a:rPr lang="en-US" dirty="0"/>
              <a:t> </a:t>
            </a:r>
            <a:r>
              <a:rPr lang="en-US" dirty="0" err="1"/>
              <a:t>complted</a:t>
            </a:r>
            <a:r>
              <a:rPr lang="en-US" dirty="0"/>
              <a:t>, the information is broken out into numbers for reporting and the documents are sent to accounting</a:t>
            </a:r>
          </a:p>
          <a:p>
            <a:r>
              <a:rPr lang="en-US" dirty="0"/>
              <a:t>_______</a:t>
            </a:r>
          </a:p>
          <a:p>
            <a:r>
              <a:rPr lang="en-US" dirty="0" err="1"/>
              <a:t>hr</a:t>
            </a:r>
            <a:r>
              <a:rPr lang="en-US" dirty="0"/>
              <a:t>:</a:t>
            </a:r>
          </a:p>
          <a:p>
            <a:r>
              <a:rPr lang="en-US" dirty="0"/>
              <a:t>- hiring of new employees</a:t>
            </a:r>
          </a:p>
          <a:p>
            <a:r>
              <a:rPr lang="en-US" dirty="0"/>
              <a:t>- </a:t>
            </a:r>
            <a:r>
              <a:rPr lang="en-US" dirty="0" err="1"/>
              <a:t>maintainance</a:t>
            </a:r>
            <a:r>
              <a:rPr lang="en-US" dirty="0"/>
              <a:t> of employee roles in other business operations</a:t>
            </a:r>
          </a:p>
          <a:p>
            <a:r>
              <a:rPr lang="en-US" dirty="0"/>
              <a:t>- submit reports with employee statistic, average turnaround, tenure, etc. </a:t>
            </a:r>
          </a:p>
          <a:p>
            <a:r>
              <a:rPr lang="en-US" dirty="0"/>
              <a:t>- HR maintains the employment </a:t>
            </a:r>
            <a:r>
              <a:rPr lang="en-US" dirty="0" err="1"/>
              <a:t>heirarchy</a:t>
            </a:r>
            <a:r>
              <a:rPr lang="en-US" dirty="0"/>
              <a:t>, for the purpose of this simulation, there is not management at this company but just LOB persons who carry out all these respective tasks. as "work" in each of these departments is generated, it is submitted to a pool for that given department where it is then distributed amongst available employees in that department. </a:t>
            </a:r>
          </a:p>
          <a:p>
            <a:r>
              <a:rPr lang="en-US" dirty="0"/>
              <a:t>- since HR can do hiring and firing, HR will simulate a randomized looping process for adding and removing talent from these various departments throughout operation</a:t>
            </a:r>
          </a:p>
          <a:p>
            <a:r>
              <a:rPr lang="en-US" dirty="0"/>
              <a:t>- information regarding all related numbers from this is then use to create reports about employees at this business</a:t>
            </a:r>
          </a:p>
          <a:p>
            <a:r>
              <a:rPr lang="en-US" dirty="0"/>
              <a:t>_______</a:t>
            </a:r>
          </a:p>
          <a:p>
            <a:r>
              <a:rPr lang="en-US" dirty="0"/>
              <a:t>marketing: </a:t>
            </a:r>
          </a:p>
          <a:p>
            <a:r>
              <a:rPr lang="en-US" dirty="0"/>
              <a:t>- maintaining and creating list of customer contacts for sales to reach out to</a:t>
            </a:r>
          </a:p>
          <a:p>
            <a:r>
              <a:rPr lang="en-US" dirty="0"/>
              <a:t>- presenting content for customers, customer with interest are flagged and passed as lead to sales</a:t>
            </a:r>
          </a:p>
          <a:p>
            <a:r>
              <a:rPr lang="en-US" dirty="0"/>
              <a:t>- submit a report of effectiveness of advertisements </a:t>
            </a:r>
          </a:p>
          <a:p>
            <a:r>
              <a:rPr lang="en-US" dirty="0"/>
              <a:t>- a completely randomized pool of potential customers given random names, roles, and companies will be leveraged with the marketing department. </a:t>
            </a:r>
          </a:p>
          <a:p>
            <a:r>
              <a:rPr lang="en-US" dirty="0"/>
              <a:t>- this pool of customers will be run against a pretend advertising campaign that the </a:t>
            </a:r>
            <a:r>
              <a:rPr lang="en-US" dirty="0" err="1"/>
              <a:t>markting</a:t>
            </a:r>
            <a:r>
              <a:rPr lang="en-US" dirty="0"/>
              <a:t> team presents, the customers interest or opinion of that material will be randomly select to simulate customers finding interest, when this occurs, the information about these users is collected in a list and distributed to the sales team as leads at the </a:t>
            </a:r>
            <a:r>
              <a:rPr lang="en-US" dirty="0" err="1"/>
              <a:t>begining</a:t>
            </a:r>
            <a:r>
              <a:rPr lang="en-US" dirty="0"/>
              <a:t> of every month</a:t>
            </a:r>
          </a:p>
          <a:p>
            <a:r>
              <a:rPr lang="en-US" dirty="0"/>
              <a:t>- the marking team submits each month regarding the success of that months advertising campaign (completely random), and the customers at the end of the month that responded to that months campaign favorably and presented as leads to the sales team the next month, </a:t>
            </a:r>
            <a:r>
              <a:rPr lang="en-US" dirty="0" err="1"/>
              <a:t>etc</a:t>
            </a:r>
            <a:endParaRPr lang="en-US" dirty="0"/>
          </a:p>
          <a:p>
            <a:r>
              <a:rPr lang="en-US" dirty="0"/>
              <a:t>_______</a:t>
            </a:r>
          </a:p>
          <a:p>
            <a:r>
              <a:rPr lang="en-US" dirty="0"/>
              <a:t>SIMULATION FLOW:</a:t>
            </a:r>
          </a:p>
          <a:p>
            <a:r>
              <a:rPr lang="en-US" dirty="0"/>
              <a:t>_________________________________________________________________________________________________________</a:t>
            </a:r>
          </a:p>
          <a:p>
            <a:r>
              <a:rPr lang="en-US" dirty="0"/>
              <a:t>KEY: objects = [], functions = (), interfaces or entities = &lt;&gt;.</a:t>
            </a:r>
          </a:p>
          <a:p>
            <a:endParaRPr lang="en-US" dirty="0"/>
          </a:p>
          <a:p>
            <a:r>
              <a:rPr lang="en-US" dirty="0"/>
              <a:t>[pool of customers] is run through a function representing (</a:t>
            </a:r>
            <a:r>
              <a:rPr lang="en-US" dirty="0" err="1"/>
              <a:t>avertising</a:t>
            </a:r>
            <a:r>
              <a:rPr lang="en-US" dirty="0"/>
              <a:t> impressions), a list of [interested customers] is the result of the function. the [interested customers] are packaged up into a list of [leads] before being submitted to the &lt;sales portal&gt;. when sales </a:t>
            </a:r>
            <a:r>
              <a:rPr lang="en-US" dirty="0" err="1"/>
              <a:t>recieves</a:t>
            </a:r>
            <a:r>
              <a:rPr lang="en-US" dirty="0"/>
              <a:t> the [leads], the sales people (prospect) the potential customers and generate a list of [customer opportunities]. each [customer opportunity] is broken down into [product configuration] and is then provided to the &lt;operations portal&gt; to begin the (finalization of the deal). the first step is the (creation of the invoice) which is passed back to the &lt;sales portal&gt; and (presented to the customer) who can either (approve) or (deny) the invoice and the decision is passed back to the &lt;operations portal&gt; to either (create a [purchase order]) or (amend the invoice) and pass the [amended invoice] back to the &lt;sales portal&gt;. if customer continues to (deny) the [amended invoice], the operations team will (amend the invoice) twice before the [customer opportunity] is (denied). if the invoice is (approved) within the limitations of two amendments, this will (create a [purchase order]) that will be sent from the operations team back to the &lt;sales portal&gt;. the customer will (sign) or (reject) the [purchase order]. if (signed), the [signed purchase order] will be sent back to the &lt;operations portal&gt; and the operations team will sent it to the &lt;accounting portal&gt; as a [transaction]. if the [purchase order] was (denied), the [purchase order] will be sent back to the &lt;operations portal&gt; where another [invoice] will be created and submitted back to the &lt;sales portal&gt;. </a:t>
            </a:r>
            <a:r>
              <a:rPr lang="en-US"/>
              <a:t>the [number of amendments] will not reset with creation of a new [invoice] from a [rejected purchase order], instead, will be included and if the [number of amendments] on a [customer opportunity] is greater than two, the [customer opportunity] will be considered a [lost customer opportunity] and (discarded) after being (written to various reporting). </a:t>
            </a:r>
          </a:p>
          <a:p>
            <a:endParaRPr lang="en-US" dirty="0"/>
          </a:p>
        </p:txBody>
      </p:sp>
      <p:sp>
        <p:nvSpPr>
          <p:cNvPr id="4" name="Slide Number Placeholder 3"/>
          <p:cNvSpPr>
            <a:spLocks noGrp="1"/>
          </p:cNvSpPr>
          <p:nvPr>
            <p:ph type="sldNum" sz="quarter" idx="10"/>
          </p:nvPr>
        </p:nvSpPr>
        <p:spPr/>
        <p:txBody>
          <a:bodyPr/>
          <a:lstStyle/>
          <a:p>
            <a:fld id="{AF4BCEFC-F825-4031-AE06-48D5C9C56769}" type="slidenum">
              <a:rPr lang="en-US" smtClean="0"/>
              <a:t>29</a:t>
            </a:fld>
            <a:endParaRPr lang="en-US"/>
          </a:p>
        </p:txBody>
      </p:sp>
    </p:spTree>
    <p:extLst>
      <p:ext uri="{BB962C8B-B14F-4D97-AF65-F5344CB8AC3E}">
        <p14:creationId xmlns:p14="http://schemas.microsoft.com/office/powerpoint/2010/main" val="176552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hemeOverride" Target="../theme/themeOverride5.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2.xml"/><Relationship Id="rId1" Type="http://schemas.openxmlformats.org/officeDocument/2006/relationships/themeOverride" Target="../theme/themeOverride6.xml"/><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2.xml"/><Relationship Id="rId1" Type="http://schemas.openxmlformats.org/officeDocument/2006/relationships/themeOverride" Target="../theme/themeOverride7.xml"/><Relationship Id="rId4"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themeOverride" Target="../theme/themeOverride8.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hemeOverride" Target="../theme/themeOverride9.xml"/><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5378263" y="6556376"/>
            <a:ext cx="3201234" cy="182563"/>
          </a:xfrm>
          <a:prstGeom prst="rect">
            <a:avLst/>
          </a:prstGeom>
          <a:noFill/>
        </p:spPr>
        <p:txBody>
          <a:bodyPr wrap="none" lIns="0" tIns="0" rIns="0" bIns="0" anchor="ctr"/>
          <a:lstStyle/>
          <a:p>
            <a:pPr algn="r">
              <a:defRPr/>
            </a:pPr>
            <a:r>
              <a:rPr sz="850" dirty="0">
                <a:solidFill>
                  <a:srgbClr val="5F5F5F"/>
                </a:solidFill>
                <a:ea typeface="ＭＳ Ｐゴシック" charset="0"/>
                <a:cs typeface="ＭＳ Ｐゴシック" charset="0"/>
              </a:rPr>
              <a:t>Copyright © 201</a:t>
            </a:r>
            <a:r>
              <a:rPr lang="en-US" sz="850" dirty="0">
                <a:solidFill>
                  <a:srgbClr val="5F5F5F"/>
                </a:solidFill>
                <a:ea typeface="ＭＳ Ｐゴシック" charset="0"/>
                <a:cs typeface="ＭＳ Ｐゴシック" charset="0"/>
              </a:rPr>
              <a:t>5,</a:t>
            </a:r>
            <a:r>
              <a:rPr sz="850" dirty="0">
                <a:solidFill>
                  <a:srgbClr val="5F5F5F"/>
                </a:solidFill>
                <a:ea typeface="ＭＳ Ｐゴシック" charset="0"/>
                <a:cs typeface="ＭＳ Ｐゴシック" charset="0"/>
              </a:rPr>
              <a:t> Oracle and/or its affiliates. All rights reserved.</a:t>
            </a:r>
          </a:p>
        </p:txBody>
      </p:sp>
      <p:pic>
        <p:nvPicPr>
          <p:cNvPr id="6" name="Picture 5" descr="Oracle logo in white on red staging background"/>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30363" y="6264276"/>
            <a:ext cx="1626023" cy="593725"/>
          </a:xfrm>
          <a:prstGeom prst="rect">
            <a:avLst/>
          </a:prstGeom>
        </p:spPr>
      </p:pic>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7" name="Date Placeholder 5"/>
          <p:cNvSpPr>
            <a:spLocks noGrp="1"/>
          </p:cNvSpPr>
          <p:nvPr>
            <p:ph type="dt" sz="half" idx="14"/>
          </p:nvPr>
        </p:nvSpPr>
        <p:spPr/>
        <p:txBody>
          <a:bodyPr/>
          <a:lstStyle>
            <a:lvl1pPr>
              <a:defRPr smtClean="0">
                <a:solidFill>
                  <a:srgbClr val="5F5F5F"/>
                </a:solidFill>
              </a:defRPr>
            </a:lvl1pPr>
          </a:lstStyle>
          <a:p>
            <a:fld id="{B47ECE22-96F2-445F-AC38-318BC863FD6A}" type="datetimeFigureOut">
              <a:rPr lang="en-US" smtClean="0"/>
              <a:t>9/12/2018</a:t>
            </a:fld>
            <a:endParaRPr lang="en-US"/>
          </a:p>
        </p:txBody>
      </p:sp>
    </p:spTree>
    <p:extLst>
      <p:ext uri="{BB962C8B-B14F-4D97-AF65-F5344CB8AC3E}">
        <p14:creationId xmlns:p14="http://schemas.microsoft.com/office/powerpoint/2010/main" val="131735201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0">
          <a:blip r:embed="rId3" cstate="screen"/>
          <a:srcRect/>
          <a:stretch>
            <a:fillRect/>
          </a:stretch>
        </a:blipFill>
        <a:effectLst/>
      </p:bgPr>
    </p:bg>
    <p:spTree>
      <p:nvGrpSpPr>
        <p:cNvPr id="1" name=""/>
        <p:cNvGrpSpPr/>
        <p:nvPr/>
      </p:nvGrpSpPr>
      <p:grpSpPr>
        <a:xfrm>
          <a:off x="0" y="0"/>
          <a:ext cx="0" cy="0"/>
          <a:chOff x="0" y="0"/>
          <a:chExt cx="0" cy="0"/>
        </a:xfrm>
      </p:grpSpPr>
      <p:sp>
        <p:nvSpPr>
          <p:cNvPr id="4" name="Rectangle 3" descr="Full bleed 4-color photo can be inserted here"/>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800" dirty="0">
              <a:solidFill>
                <a:srgbClr val="FFFFFF"/>
              </a:solidFill>
            </a:endParaRPr>
          </a:p>
        </p:txBody>
      </p:sp>
      <p:grpSp>
        <p:nvGrpSpPr>
          <p:cNvPr id="5" name="Group 13"/>
          <p:cNvGrpSpPr>
            <a:grpSpLocks/>
          </p:cNvGrpSpPr>
          <p:nvPr/>
        </p:nvGrpSpPr>
        <p:grpSpPr bwMode="auto">
          <a:xfrm>
            <a:off x="1" y="0"/>
            <a:ext cx="12192000" cy="6858000"/>
            <a:chOff x="-287" y="0"/>
            <a:chExt cx="12189399" cy="6858000"/>
          </a:xfrm>
        </p:grpSpPr>
        <p:sp>
          <p:nvSpPr>
            <p:cNvPr id="6" name="Rectangle 5"/>
            <p:cNvSpPr/>
            <p:nvPr/>
          </p:nvSpPr>
          <p:spPr bwMode="gray">
            <a:xfrm>
              <a:off x="-287" y="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7" name="Rectangle 6"/>
            <p:cNvSpPr/>
            <p:nvPr/>
          </p:nvSpPr>
          <p:spPr bwMode="gray">
            <a:xfrm>
              <a:off x="11995428" y="635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8" name="Rectangle 7"/>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9" name="Rectangle 8"/>
            <p:cNvSpPr/>
            <p:nvPr/>
          </p:nvSpPr>
          <p:spPr bwMode="gray">
            <a:xfrm>
              <a:off x="-287" y="0"/>
              <a:ext cx="12189399" cy="1920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grpSp>
      <p:sp>
        <p:nvSpPr>
          <p:cNvPr id="10" name="TextBox 9"/>
          <p:cNvSpPr txBox="1"/>
          <p:nvPr/>
        </p:nvSpPr>
        <p:spPr>
          <a:xfrm>
            <a:off x="5378263" y="6556376"/>
            <a:ext cx="3201234" cy="182563"/>
          </a:xfrm>
          <a:prstGeom prst="rect">
            <a:avLst/>
          </a:prstGeom>
          <a:noFill/>
        </p:spPr>
        <p:txBody>
          <a:bodyPr wrap="none" lIns="0" tIns="0" rIns="0" bIns="0" anchor="ctr"/>
          <a:lstStyle/>
          <a:p>
            <a:pPr algn="r">
              <a:defRPr/>
            </a:pPr>
            <a:r>
              <a:rPr sz="850" dirty="0">
                <a:solidFill>
                  <a:srgbClr val="5F5F5F"/>
                </a:solidFill>
                <a:ea typeface="ＭＳ Ｐゴシック" charset="0"/>
                <a:cs typeface="ＭＳ Ｐゴシック" charset="0"/>
              </a:rPr>
              <a:t>Copyright © 201</a:t>
            </a:r>
            <a:r>
              <a:rPr lang="en-US" sz="850" dirty="0">
                <a:solidFill>
                  <a:srgbClr val="5F5F5F"/>
                </a:solidFill>
                <a:ea typeface="ＭＳ Ｐゴシック" charset="0"/>
                <a:cs typeface="ＭＳ Ｐゴシック" charset="0"/>
              </a:rPr>
              <a:t>5,</a:t>
            </a:r>
            <a:r>
              <a:rPr sz="850" dirty="0">
                <a:solidFill>
                  <a:srgbClr val="5F5F5F"/>
                </a:solidFill>
                <a:ea typeface="ＭＳ Ｐゴシック" charset="0"/>
                <a:cs typeface="ＭＳ Ｐゴシック" charset="0"/>
              </a:rPr>
              <a:t> Oracle and/or its affiliates. All rights reserved.</a:t>
            </a:r>
          </a:p>
        </p:txBody>
      </p:sp>
      <p:pic>
        <p:nvPicPr>
          <p:cNvPr id="11" name="Picture 10" descr="Oracle logo in white on red staging background"/>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30363" y="6264276"/>
            <a:ext cx="1626023" cy="593725"/>
          </a:xfrm>
          <a:prstGeom prst="rect">
            <a:avLst/>
          </a:prstGeom>
        </p:spPr>
      </p:pic>
      <p:sp>
        <p:nvSpPr>
          <p:cNvPr id="2" name="Title 1"/>
          <p:cNvSpPr>
            <a:spLocks noGrp="1"/>
          </p:cNvSpPr>
          <p:nvPr>
            <p:ph type="title"/>
          </p:nvPr>
        </p:nvSpPr>
        <p:spPr>
          <a:xfrm>
            <a:off x="531952" y="2600324"/>
            <a:ext cx="11128098" cy="1371600"/>
          </a:xfrm>
        </p:spPr>
        <p:txBody>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12" name="Date Placeholder 3"/>
          <p:cNvSpPr>
            <a:spLocks noGrp="1"/>
          </p:cNvSpPr>
          <p:nvPr>
            <p:ph type="dt" sz="half" idx="10"/>
          </p:nvPr>
        </p:nvSpPr>
        <p:spPr/>
        <p:txBody>
          <a:bodyPr/>
          <a:lstStyle>
            <a:lvl1pPr>
              <a:defRPr smtClean="0">
                <a:solidFill>
                  <a:srgbClr val="5F5F5F"/>
                </a:solidFill>
              </a:defRPr>
            </a:lvl1pPr>
          </a:lstStyle>
          <a:p>
            <a:fld id="{B47ECE22-96F2-445F-AC38-318BC863FD6A}" type="datetimeFigureOut">
              <a:rPr lang="en-US" smtClean="0"/>
              <a:t>9/12/2018</a:t>
            </a:fld>
            <a:endParaRPr lang="en-US"/>
          </a:p>
        </p:txBody>
      </p:sp>
      <p:sp>
        <p:nvSpPr>
          <p:cNvPr id="13" name="Slide Number Placeholder 5"/>
          <p:cNvSpPr>
            <a:spLocks noGrp="1"/>
          </p:cNvSpPr>
          <p:nvPr>
            <p:ph type="sldNum" sz="quarter" idx="11"/>
          </p:nvPr>
        </p:nvSpPr>
        <p:spPr/>
        <p:txBody>
          <a:bodyPr/>
          <a:lstStyle>
            <a:lvl1pPr>
              <a:defRPr smtClean="0">
                <a:solidFill>
                  <a:srgbClr val="5F5F5F"/>
                </a:solidFill>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255319548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0010B8-11AC-4175-BF29-EB4A3C61102F}" type="datetime1">
              <a:rPr lang="en-US" smtClean="0">
                <a:solidFill>
                  <a:srgbClr val="5F5F5F"/>
                </a:solidFill>
              </a:rPr>
              <a:pPr/>
              <a:t>9/12/2018</a:t>
            </a:fld>
            <a:endParaRPr dirty="0">
              <a:solidFill>
                <a:srgbClr val="5F5F5F"/>
              </a:solidFill>
            </a:endParaRPr>
          </a:p>
        </p:txBody>
      </p:sp>
      <p:sp>
        <p:nvSpPr>
          <p:cNvPr id="4" name="Footer Placeholder 3"/>
          <p:cNvSpPr>
            <a:spLocks noGrp="1"/>
          </p:cNvSpPr>
          <p:nvPr>
            <p:ph type="ftr" sz="quarter" idx="11"/>
          </p:nvPr>
        </p:nvSpPr>
        <p:spPr/>
        <p:txBody>
          <a:bodyPr/>
          <a:lstStyle/>
          <a:p>
            <a:r>
              <a:rPr dirty="0">
                <a:solidFill>
                  <a:srgbClr val="5F5F5F"/>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34870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1827CA-F831-46B0-9758-B6BAE0AF4EAB}" type="datetime1">
              <a:rPr lang="en-US" smtClean="0">
                <a:solidFill>
                  <a:srgbClr val="5F5F5F"/>
                </a:solidFill>
              </a:rPr>
              <a:pPr/>
              <a:t>9/12/2018</a:t>
            </a:fld>
            <a:endParaRPr dirty="0">
              <a:solidFill>
                <a:srgbClr val="5F5F5F"/>
              </a:solidFill>
            </a:endParaRPr>
          </a:p>
        </p:txBody>
      </p:sp>
      <p:sp>
        <p:nvSpPr>
          <p:cNvPr id="3" name="Footer Placeholder 2"/>
          <p:cNvSpPr>
            <a:spLocks noGrp="1"/>
          </p:cNvSpPr>
          <p:nvPr>
            <p:ph type="ftr" sz="quarter" idx="11"/>
          </p:nvPr>
        </p:nvSpPr>
        <p:spPr/>
        <p:txBody>
          <a:bodyPr/>
          <a:lstStyle/>
          <a:p>
            <a:r>
              <a:rPr dirty="0">
                <a:solidFill>
                  <a:srgbClr val="5F5F5F"/>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73406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86C7CE-9D23-4A42-845E-2EB696664727}"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3544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ABA32AB-378C-44A6-BBCB-4C90F374D0FC}"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1901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87AD43-539D-4156-9FD6-437CAE9F93FE}"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133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494F0A-3A42-4B5D-A4C2-90E38C5A7947}"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8362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1BA0AC74-C01C-456F-BD5D-BCFFCE23EE8E}"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533492" y="1850231"/>
            <a:ext cx="5248055"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57854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C447B5AF-1809-4D52-BE60-78F570C83F44}"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6749431" y="1013144"/>
            <a:ext cx="3963169"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6160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1A2474AE-A74B-49A7-B5B1-A400C0D62D32}"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533493" y="1975104"/>
            <a:ext cx="5250023"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58758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4B767A9A-D0AC-47FB-851D-810FC45BAB35}"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1946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6" name="Slide Number Placeholder 6"/>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2443045160"/>
      </p:ext>
    </p:extLst>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title="Large metric with 4-color photo"/>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1" y="0"/>
            <a:ext cx="12192574"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4ADD7E43-24FB-40CC-971F-1AFB4F96D58C}" type="datetime1">
              <a:rPr lang="en-US" smtClean="0"/>
              <a:pPr/>
              <a:t>9/12/2018</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lang="en-US" dirty="0"/>
              <a:t>XX</a:t>
            </a:r>
          </a:p>
        </p:txBody>
      </p:sp>
      <p:sp>
        <p:nvSpPr>
          <p:cNvPr id="19" name="TextBox 18"/>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5,</a:t>
            </a:r>
            <a:r>
              <a:rPr sz="850" dirty="0">
                <a:solidFill>
                  <a:srgbClr val="5F5F5F"/>
                </a:solidFill>
              </a:rPr>
              <a:t> Oracle and/or its affiliates. All rights reserved.  |</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696868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CD4C6-5F02-4E1D-8860-E571DA6DFE1F}" type="datetime1">
              <a:rPr lang="en-US" smtClean="0">
                <a:solidFill>
                  <a:srgbClr val="5F5F5F"/>
                </a:solidFill>
              </a:rPr>
              <a:pPr/>
              <a:t>9/12/2018</a:t>
            </a:fld>
            <a:endParaRPr dirty="0">
              <a:solidFill>
                <a:srgbClr val="5F5F5F"/>
              </a:solidFill>
            </a:endParaRPr>
          </a:p>
        </p:txBody>
      </p:sp>
      <p:sp>
        <p:nvSpPr>
          <p:cNvPr id="3" name="Footer Placeholder 2"/>
          <p:cNvSpPr>
            <a:spLocks noGrp="1"/>
          </p:cNvSpPr>
          <p:nvPr>
            <p:ph type="ftr" sz="quarter" idx="11"/>
          </p:nvPr>
        </p:nvSpPr>
        <p:spPr/>
        <p:txBody>
          <a:bodyPr/>
          <a:lstStyle/>
          <a:p>
            <a:r>
              <a:rPr dirty="0">
                <a:solidFill>
                  <a:srgbClr val="5F5F5F"/>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89487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134E1-025A-423B-B455-DC3D3A91EDB9}" type="datetime1">
              <a:rPr lang="en-US" smtClean="0">
                <a:solidFill>
                  <a:srgbClr val="5F5F5F"/>
                </a:solidFill>
              </a:rPr>
              <a:pPr/>
              <a:t>9/12/2018</a:t>
            </a:fld>
            <a:endParaRPr dirty="0">
              <a:solidFill>
                <a:srgbClr val="5F5F5F"/>
              </a:solidFill>
            </a:endParaRPr>
          </a:p>
        </p:txBody>
      </p:sp>
      <p:sp>
        <p:nvSpPr>
          <p:cNvPr id="3" name="Footer Placeholder 2"/>
          <p:cNvSpPr>
            <a:spLocks noGrp="1"/>
          </p:cNvSpPr>
          <p:nvPr>
            <p:ph type="ftr" sz="quarter" idx="11"/>
          </p:nvPr>
        </p:nvSpPr>
        <p:spPr/>
        <p:txBody>
          <a:bodyPr/>
          <a:lstStyle/>
          <a:p>
            <a:r>
              <a:rPr dirty="0">
                <a:solidFill>
                  <a:srgbClr val="5F5F5F"/>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27486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44214A5B-588F-4C90-9D20-DD3B4D6AC865}" type="datetime1">
              <a:rPr lang="en-US" smtClean="0">
                <a:solidFill>
                  <a:srgbClr val="5F5F5F"/>
                </a:solidFill>
              </a:rPr>
              <a:pPr/>
              <a:t>9/12/2018</a:t>
            </a:fld>
            <a:endParaRPr dirty="0">
              <a:solidFill>
                <a:srgbClr val="5F5F5F"/>
              </a:solidFill>
            </a:endParaRPr>
          </a:p>
        </p:txBody>
      </p:sp>
      <p:sp>
        <p:nvSpPr>
          <p:cNvPr id="3" name="Footer Placeholder 2"/>
          <p:cNvSpPr>
            <a:spLocks noGrp="1"/>
          </p:cNvSpPr>
          <p:nvPr>
            <p:ph type="ftr" sz="quarter" idx="11"/>
          </p:nvPr>
        </p:nvSpPr>
        <p:spPr/>
        <p:txBody>
          <a:bodyPr/>
          <a:lstStyle/>
          <a:p>
            <a:r>
              <a:rPr dirty="0">
                <a:solidFill>
                  <a:srgbClr val="5F5F5F"/>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80856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sp>
        <p:nvSpPr>
          <p:cNvPr id="6" name="Rectangle 5"/>
          <p:cNvSpPr/>
          <p:nvPr/>
        </p:nvSpPr>
        <p:spPr bwMode="gray">
          <a:xfrm>
            <a:off x="-287" y="0"/>
            <a:ext cx="1940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8275" y="5854"/>
            <a:ext cx="19401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92571"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92573"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25877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AD8BE6-AA7C-4328-9B9F-94628525022E}" type="datetime1">
              <a:rPr lang="en-US" smtClean="0">
                <a:solidFill>
                  <a:srgbClr val="5F5F5F"/>
                </a:solidFill>
              </a:rPr>
              <a:pPr/>
              <a:t>9/12/2018</a:t>
            </a:fld>
            <a:endParaRPr lang="en-US">
              <a:solidFill>
                <a:srgbClr val="5F5F5F"/>
              </a:solidFill>
            </a:endParaRPr>
          </a:p>
        </p:txBody>
      </p:sp>
      <p:sp>
        <p:nvSpPr>
          <p:cNvPr id="5" name="Footer Placeholder 4"/>
          <p:cNvSpPr>
            <a:spLocks noGrp="1"/>
          </p:cNvSpPr>
          <p:nvPr>
            <p:ph type="ftr" sz="quarter" idx="11"/>
          </p:nvPr>
        </p:nvSpPr>
        <p:spPr/>
        <p:txBody>
          <a:bodyPr/>
          <a:lstStyle/>
          <a:p>
            <a:r>
              <a:rPr lang="en-US">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solidFill>
              </a:rPr>
              <a:pPr/>
              <a:t>‹#›</a:t>
            </a:fld>
            <a:endParaRPr lang="en-US">
              <a:solidFill>
                <a:srgbClr val="5F5F5F"/>
              </a:solidFill>
            </a:endParaRPr>
          </a:p>
        </p:txBody>
      </p:sp>
    </p:spTree>
    <p:extLst>
      <p:ext uri="{BB962C8B-B14F-4D97-AF65-F5344CB8AC3E}">
        <p14:creationId xmlns:p14="http://schemas.microsoft.com/office/powerpoint/2010/main" val="384759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B8E2682-7303-4393-9F25-7F1900A10367}" type="datetime1">
              <a:rPr lang="en-US" smtClean="0">
                <a:solidFill>
                  <a:srgbClr val="5F5F5F"/>
                </a:solidFill>
              </a:rPr>
              <a:pPr/>
              <a:t>9/12/2018</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30958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463" y="327387"/>
            <a:ext cx="10972781" cy="541860"/>
          </a:xfrm>
        </p:spPr>
        <p:txBody>
          <a:bodyPr anchor="t"/>
          <a:lstStyle/>
          <a:p>
            <a:r>
              <a:rPr lang="en-US"/>
              <a:t>Click to edit Master title style</a:t>
            </a:r>
            <a:endParaRPr lang="en-US" dirty="0"/>
          </a:p>
        </p:txBody>
      </p:sp>
      <p:sp>
        <p:nvSpPr>
          <p:cNvPr id="6" name="Content Placeholder 5"/>
          <p:cNvSpPr>
            <a:spLocks noGrp="1"/>
          </p:cNvSpPr>
          <p:nvPr>
            <p:ph sz="quarter" idx="12"/>
          </p:nvPr>
        </p:nvSpPr>
        <p:spPr>
          <a:xfrm>
            <a:off x="1072463" y="2029470"/>
            <a:ext cx="10972801" cy="4083475"/>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63" y="864288"/>
            <a:ext cx="10972801" cy="406400"/>
          </a:xfrm>
        </p:spPr>
        <p:txBody>
          <a:bodyPr>
            <a:noAutofit/>
          </a:bodyPr>
          <a:lstStyle>
            <a:lvl1pPr marL="0" indent="0">
              <a:spcAft>
                <a:spcPts val="0"/>
              </a:spcAft>
              <a:buFontTx/>
              <a:buNone/>
              <a:defRPr sz="2700">
                <a:solidFill>
                  <a:schemeClr val="accent1"/>
                </a:solidFill>
              </a:defRPr>
            </a:lvl1pPr>
            <a:lvl2pPr marL="609392" indent="0">
              <a:buFontTx/>
              <a:buNone/>
              <a:defRPr/>
            </a:lvl2pPr>
            <a:lvl3pPr marL="1218784" indent="0">
              <a:buFontTx/>
              <a:buNone/>
              <a:defRPr/>
            </a:lvl3pPr>
            <a:lvl4pPr marL="1828176" indent="0">
              <a:buFontTx/>
              <a:buNone/>
              <a:defRPr/>
            </a:lvl4pPr>
            <a:lvl5pPr marL="2437568" indent="0">
              <a:buFontTx/>
              <a:buNone/>
              <a:defRPr/>
            </a:lvl5pPr>
          </a:lstStyle>
          <a:p>
            <a:pPr lvl="0"/>
            <a:r>
              <a:rPr lang="en-US"/>
              <a:t>Edit Master text styles</a:t>
            </a:r>
          </a:p>
        </p:txBody>
      </p:sp>
    </p:spTree>
    <p:extLst>
      <p:ext uri="{BB962C8B-B14F-4D97-AF65-F5344CB8AC3E}">
        <p14:creationId xmlns:p14="http://schemas.microsoft.com/office/powerpoint/2010/main" val="1906182253"/>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77385" y="1552221"/>
            <a:ext cx="10547350" cy="4396316"/>
          </a:xfrm>
        </p:spPr>
        <p:txBody>
          <a:bodyPr/>
          <a:lstStyle>
            <a:lvl1pPr>
              <a:defRPr sz="3200"/>
            </a:lvl1pPr>
            <a:lvl2pPr>
              <a:defRPr sz="27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hasCustomPrompt="1"/>
          </p:nvPr>
        </p:nvSpPr>
        <p:spPr>
          <a:xfrm>
            <a:off x="1077386" y="878099"/>
            <a:ext cx="10852149" cy="424921"/>
          </a:xfrm>
        </p:spPr>
        <p:txBody>
          <a:bodyPr/>
          <a:lstStyle>
            <a:lvl1pPr marL="0" indent="0">
              <a:buNone/>
              <a:defRPr sz="3200">
                <a:solidFill>
                  <a:schemeClr val="accent2"/>
                </a:solidFill>
              </a:defRPr>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dirty="0"/>
              <a:t>Click to edit Subtitle</a:t>
            </a:r>
          </a:p>
        </p:txBody>
      </p:sp>
      <p:sp>
        <p:nvSpPr>
          <p:cNvPr id="5" name="Footer Placeholder 4"/>
          <p:cNvSpPr>
            <a:spLocks noGrp="1"/>
          </p:cNvSpPr>
          <p:nvPr>
            <p:ph type="ftr" sz="quarter" idx="10"/>
          </p:nvPr>
        </p:nvSpPr>
        <p:spPr>
          <a:xfrm>
            <a:off x="8050124" y="6389129"/>
            <a:ext cx="3860800" cy="366183"/>
          </a:xfrm>
          <a:prstGeom prst="rect">
            <a:avLst/>
          </a:prstGeom>
        </p:spPr>
        <p:txBody>
          <a:bodyPr/>
          <a:lstStyle>
            <a:lvl1pPr>
              <a:defRPr/>
            </a:lvl1pPr>
          </a:lstStyle>
          <a:p>
            <a:pPr>
              <a:defRPr/>
            </a:pPr>
            <a:endParaRPr lang="en-US" dirty="0">
              <a:solidFill>
                <a:srgbClr val="000000"/>
              </a:solidFill>
              <a:latin typeface="Arial"/>
            </a:endParaRPr>
          </a:p>
        </p:txBody>
      </p:sp>
    </p:spTree>
    <p:extLst>
      <p:ext uri="{BB962C8B-B14F-4D97-AF65-F5344CB8AC3E}">
        <p14:creationId xmlns:p14="http://schemas.microsoft.com/office/powerpoint/2010/main" val="2701791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8" name="Picture Placeholder 15"/>
          <p:cNvSpPr>
            <a:spLocks noGrp="1"/>
          </p:cNvSpPr>
          <p:nvPr>
            <p:ph type="pic" sz="quarter" idx="14"/>
          </p:nvPr>
        </p:nvSpPr>
        <p:spPr>
          <a:xfrm>
            <a:off x="2286596" y="1828800"/>
            <a:ext cx="3475625" cy="3840480"/>
          </a:xfrm>
          <a:solidFill>
            <a:schemeClr val="bg2"/>
          </a:solidFill>
        </p:spPr>
        <p:txBody>
          <a:bodyPr tIns="91440" rtlCol="0">
            <a:noAutofit/>
          </a:bodyPr>
          <a:lstStyle>
            <a:lvl1pPr marL="0" indent="0" algn="ctr">
              <a:spcBef>
                <a:spcPts val="0"/>
              </a:spcBef>
              <a:buNone/>
              <a:defRPr sz="1800" baseline="0">
                <a:solidFill>
                  <a:schemeClr val="tx1"/>
                </a:solidFill>
              </a:defRPr>
            </a:lvl1pPr>
          </a:lstStyle>
          <a:p>
            <a:pPr lvl="0"/>
            <a:r>
              <a:rPr lang="en-US" noProof="0"/>
              <a:t>Click icon to add picture</a:t>
            </a:r>
            <a:endParaRPr noProof="0" dirty="0"/>
          </a:p>
        </p:txBody>
      </p:sp>
      <p:sp>
        <p:nvSpPr>
          <p:cNvPr id="10" name="Text Placeholder 10"/>
          <p:cNvSpPr>
            <a:spLocks noGrp="1"/>
          </p:cNvSpPr>
          <p:nvPr>
            <p:ph type="body" sz="quarter" idx="15"/>
          </p:nvPr>
        </p:nvSpPr>
        <p:spPr>
          <a:xfrm>
            <a:off x="6036612" y="1828799"/>
            <a:ext cx="5623436" cy="3840480"/>
          </a:xfrm>
        </p:spPr>
        <p:txBody>
          <a:bodyPr anchor="ctr"/>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6"/>
          </p:nvPr>
        </p:nvSpPr>
        <p:spPr/>
        <p:txBody>
          <a:bodyPr/>
          <a:lstStyle>
            <a:lvl1pPr>
              <a:defRPr/>
            </a:lvl1pPr>
          </a:lstStyle>
          <a:p>
            <a:fld id="{B47ECE22-96F2-445F-AC38-318BC863FD6A}" type="datetimeFigureOut">
              <a:rPr lang="en-US" smtClean="0"/>
              <a:t>9/12/2018</a:t>
            </a:fld>
            <a:endParaRPr lang="en-US"/>
          </a:p>
        </p:txBody>
      </p:sp>
      <p:sp>
        <p:nvSpPr>
          <p:cNvPr id="6" name="Slide Number Placeholder 6"/>
          <p:cNvSpPr>
            <a:spLocks noGrp="1"/>
          </p:cNvSpPr>
          <p:nvPr>
            <p:ph type="sldNum" sz="quarter" idx="17"/>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3614969494"/>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p:nvPr>
        </p:nvSpPr>
        <p:spPr>
          <a:xfrm>
            <a:off x="3199646" y="1905000"/>
            <a:ext cx="8458816" cy="2209800"/>
          </a:xfrm>
        </p:spPr>
        <p:txBody>
          <a:bodyPr anchor="t"/>
          <a:lstStyle>
            <a:lvl1pPr marL="228600" indent="-228600" algn="l">
              <a:defRPr sz="4000" b="0"/>
            </a:lvl1pPr>
          </a:lstStyle>
          <a:p>
            <a:r>
              <a:rPr lang="en-US"/>
              <a:t>Click to edit Master title style</a:t>
            </a:r>
            <a:endParaRPr dirty="0"/>
          </a:p>
        </p:txBody>
      </p:sp>
      <p:sp>
        <p:nvSpPr>
          <p:cNvPr id="4" name="Text Placeholder 3"/>
          <p:cNvSpPr>
            <a:spLocks noGrp="1"/>
          </p:cNvSpPr>
          <p:nvPr>
            <p:ph type="body" sz="half" idx="2"/>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6" name="Slide Number Placeholder 6"/>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2958094731"/>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3199646" y="1905000"/>
            <a:ext cx="8458816" cy="2209800"/>
          </a:xfrm>
        </p:spPr>
        <p:txBody>
          <a:bodyPr anchor="t"/>
          <a:lstStyle>
            <a:lvl1pPr marL="228600" indent="-228600" algn="l">
              <a:defRPr sz="4000" b="0"/>
            </a:lvl1pPr>
          </a:lstStyle>
          <a:p>
            <a:r>
              <a:rPr lang="en-US"/>
              <a:t>Click to edit Master title style</a:t>
            </a:r>
            <a:endParaRPr dirty="0"/>
          </a:p>
        </p:txBody>
      </p:sp>
      <p:sp>
        <p:nvSpPr>
          <p:cNvPr id="4" name="Text Placeholder 3"/>
          <p:cNvSpPr>
            <a:spLocks noGrp="1"/>
          </p:cNvSpPr>
          <p:nvPr>
            <p:ph type="body" sz="half" idx="2"/>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Picture Placeholder 15"/>
          <p:cNvSpPr>
            <a:spLocks noGrp="1" noChangeAspect="1"/>
          </p:cNvSpPr>
          <p:nvPr>
            <p:ph type="pic" sz="quarter" idx="14"/>
          </p:nvPr>
        </p:nvSpPr>
        <p:spPr>
          <a:xfrm>
            <a:off x="531950" y="1905000"/>
            <a:ext cx="2195132" cy="3072384"/>
          </a:xfrm>
          <a:solidFill>
            <a:schemeClr val="bg2"/>
          </a:solidFill>
        </p:spPr>
        <p:txBody>
          <a:bodyPr tIns="91440" rtlCol="0">
            <a:noAutofit/>
          </a:bodyPr>
          <a:lstStyle>
            <a:lvl1pPr marL="0" indent="0" algn="ctr">
              <a:spcBef>
                <a:spcPts val="0"/>
              </a:spcBef>
              <a:buNone/>
              <a:defRPr sz="1800" baseline="0">
                <a:solidFill>
                  <a:schemeClr val="tx1"/>
                </a:solidFill>
              </a:defRPr>
            </a:lvl1pPr>
          </a:lstStyle>
          <a:p>
            <a:pPr lvl="0"/>
            <a:r>
              <a:rPr lang="en-US" noProof="0"/>
              <a:t>Click icon to add picture</a:t>
            </a:r>
            <a:endParaRPr noProof="0" dirty="0"/>
          </a:p>
        </p:txBody>
      </p:sp>
      <p:sp>
        <p:nvSpPr>
          <p:cNvPr id="5" name="Date Placeholder 4"/>
          <p:cNvSpPr>
            <a:spLocks noGrp="1"/>
          </p:cNvSpPr>
          <p:nvPr>
            <p:ph type="dt" sz="half" idx="15"/>
          </p:nvPr>
        </p:nvSpPr>
        <p:spPr/>
        <p:txBody>
          <a:bodyPr/>
          <a:lstStyle>
            <a:lvl1pPr>
              <a:defRPr/>
            </a:lvl1pPr>
          </a:lstStyle>
          <a:p>
            <a:fld id="{B47ECE22-96F2-445F-AC38-318BC863FD6A}" type="datetimeFigureOut">
              <a:rPr lang="en-US" smtClean="0"/>
              <a:t>9/12/2018</a:t>
            </a:fld>
            <a:endParaRPr lang="en-US"/>
          </a:p>
        </p:txBody>
      </p:sp>
      <p:sp>
        <p:nvSpPr>
          <p:cNvPr id="6" name="Slide Number Placeholder 6"/>
          <p:cNvSpPr>
            <a:spLocks noGrp="1"/>
          </p:cNvSpPr>
          <p:nvPr>
            <p:ph type="sldNum" sz="quarter" idx="16"/>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282059138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dirty="0"/>
          </a:p>
        </p:txBody>
      </p:sp>
      <p:sp>
        <p:nvSpPr>
          <p:cNvPr id="6" name="Date Placeholder 4"/>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7" name="Slide Number Placeholder 6"/>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248486842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6" name="Straight Connector 5"/>
          <p:cNvCxnSpPr/>
          <p:nvPr/>
        </p:nvCxnSpPr>
        <p:spPr bwMode="ltGray">
          <a:xfrm>
            <a:off x="4190504"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ltGray">
          <a:xfrm>
            <a:off x="8001497"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
        <p:nvSpPr>
          <p:cNvPr id="9" name="Date Placeholder 4"/>
          <p:cNvSpPr>
            <a:spLocks noGrp="1"/>
          </p:cNvSpPr>
          <p:nvPr>
            <p:ph type="dt" sz="half" idx="14"/>
          </p:nvPr>
        </p:nvSpPr>
        <p:spPr/>
        <p:txBody>
          <a:bodyPr/>
          <a:lstStyle>
            <a:lvl1pPr>
              <a:defRPr/>
            </a:lvl1pPr>
          </a:lstStyle>
          <a:p>
            <a:fld id="{B47ECE22-96F2-445F-AC38-318BC863FD6A}" type="datetimeFigureOut">
              <a:rPr lang="en-US" smtClean="0"/>
              <a:t>9/12/2018</a:t>
            </a:fld>
            <a:endParaRPr lang="en-US"/>
          </a:p>
        </p:txBody>
      </p:sp>
      <p:sp>
        <p:nvSpPr>
          <p:cNvPr id="10" name="Slide Number Placeholder 6"/>
          <p:cNvSpPr>
            <a:spLocks noGrp="1"/>
          </p:cNvSpPr>
          <p:nvPr>
            <p:ph type="sldNum" sz="quarter" idx="15"/>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137540623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cxnSp>
        <p:nvCxnSpPr>
          <p:cNvPr id="7" name="Straight Connector 6"/>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
        <p:nvSpPr>
          <p:cNvPr id="10" name="Date Placeholder 4"/>
          <p:cNvSpPr>
            <a:spLocks noGrp="1"/>
          </p:cNvSpPr>
          <p:nvPr>
            <p:ph type="dt" sz="half" idx="15"/>
          </p:nvPr>
        </p:nvSpPr>
        <p:spPr/>
        <p:txBody>
          <a:bodyPr/>
          <a:lstStyle>
            <a:lvl1pPr>
              <a:defRPr/>
            </a:lvl1pPr>
          </a:lstStyle>
          <a:p>
            <a:fld id="{B47ECE22-96F2-445F-AC38-318BC863FD6A}" type="datetimeFigureOut">
              <a:rPr lang="en-US" smtClean="0"/>
              <a:t>9/12/2018</a:t>
            </a:fld>
            <a:endParaRPr lang="en-US"/>
          </a:p>
        </p:txBody>
      </p:sp>
      <p:sp>
        <p:nvSpPr>
          <p:cNvPr id="12" name="Slide Number Placeholder 6"/>
          <p:cNvSpPr>
            <a:spLocks noGrp="1"/>
          </p:cNvSpPr>
          <p:nvPr>
            <p:ph type="sldNum" sz="quarter" idx="16"/>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2665180042"/>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531952" y="3733800"/>
            <a:ext cx="11128098"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a:t>Click to edit Master title style</a:t>
            </a:r>
            <a:endParaRPr dirty="0"/>
          </a:p>
        </p:txBody>
      </p:sp>
      <p:sp>
        <p:nvSpPr>
          <p:cNvPr id="9" name="Date Placeholder 4"/>
          <p:cNvSpPr>
            <a:spLocks noGrp="1"/>
          </p:cNvSpPr>
          <p:nvPr>
            <p:ph type="dt" sz="half" idx="19"/>
          </p:nvPr>
        </p:nvSpPr>
        <p:spPr/>
        <p:txBody>
          <a:bodyPr/>
          <a:lstStyle>
            <a:lvl1pPr>
              <a:defRPr/>
            </a:lvl1pPr>
          </a:lstStyle>
          <a:p>
            <a:fld id="{B47ECE22-96F2-445F-AC38-318BC863FD6A}" type="datetimeFigureOut">
              <a:rPr lang="en-US" smtClean="0"/>
              <a:t>9/12/2018</a:t>
            </a:fld>
            <a:endParaRPr lang="en-US"/>
          </a:p>
        </p:txBody>
      </p:sp>
      <p:sp>
        <p:nvSpPr>
          <p:cNvPr id="10" name="Slide Number Placeholder 6"/>
          <p:cNvSpPr>
            <a:spLocks noGrp="1"/>
          </p:cNvSpPr>
          <p:nvPr>
            <p:ph type="sldNum" sz="quarter" idx="20"/>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243542673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2" name="Title 1"/>
          <p:cNvSpPr>
            <a:spLocks noGrp="1"/>
          </p:cNvSpPr>
          <p:nvPr>
            <p:ph type="title"/>
          </p:nvPr>
        </p:nvSpPr>
        <p:spPr>
          <a:xfrm>
            <a:off x="760610" y="1524000"/>
            <a:ext cx="4077762" cy="2743200"/>
          </a:xfrm>
        </p:spPr>
        <p:txBody>
          <a:bodyPr anchor="ctr"/>
          <a:lstStyle>
            <a:lvl1pPr algn="r">
              <a:defRPr sz="16600" b="1">
                <a:solidFill>
                  <a:schemeClr val="accent5"/>
                </a:solidFill>
              </a:defRPr>
            </a:lvl1pPr>
          </a:lstStyle>
          <a:p>
            <a:r>
              <a:rPr lang="en-US"/>
              <a:t>Click to edit Master title style</a:t>
            </a:r>
            <a:endParaRPr lang="en-US" dirty="0"/>
          </a:p>
        </p:txBody>
      </p:sp>
      <p:sp>
        <p:nvSpPr>
          <p:cNvPr id="4" name="Date Placeholder 4"/>
          <p:cNvSpPr>
            <a:spLocks noGrp="1"/>
          </p:cNvSpPr>
          <p:nvPr>
            <p:ph type="dt" sz="half" idx="16"/>
          </p:nvPr>
        </p:nvSpPr>
        <p:spPr/>
        <p:txBody>
          <a:bodyPr/>
          <a:lstStyle>
            <a:lvl1pPr>
              <a:defRPr/>
            </a:lvl1pPr>
          </a:lstStyle>
          <a:p>
            <a:fld id="{B47ECE22-96F2-445F-AC38-318BC863FD6A}" type="datetimeFigureOut">
              <a:rPr lang="en-US" smtClean="0"/>
              <a:t>9/12/2018</a:t>
            </a:fld>
            <a:endParaRPr lang="en-US"/>
          </a:p>
        </p:txBody>
      </p:sp>
      <p:sp>
        <p:nvSpPr>
          <p:cNvPr id="5" name="Slide Number Placeholder 6"/>
          <p:cNvSpPr>
            <a:spLocks noGrp="1"/>
          </p:cNvSpPr>
          <p:nvPr>
            <p:ph type="sldNum" sz="quarter" idx="17"/>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162860437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378263" y="6556376"/>
            <a:ext cx="3201234" cy="182563"/>
          </a:xfrm>
          <a:prstGeom prst="rect">
            <a:avLst/>
          </a:prstGeom>
          <a:noFill/>
        </p:spPr>
        <p:txBody>
          <a:bodyPr wrap="none" lIns="0" tIns="0" rIns="0" bIns="0" anchor="ctr"/>
          <a:lstStyle/>
          <a:p>
            <a:pPr algn="r">
              <a:defRPr/>
            </a:pPr>
            <a:r>
              <a:rPr sz="850" dirty="0">
                <a:solidFill>
                  <a:srgbClr val="5F5F5F"/>
                </a:solidFill>
                <a:ea typeface="ＭＳ Ｐゴシック" charset="0"/>
                <a:cs typeface="ＭＳ Ｐゴシック" charset="0"/>
              </a:rPr>
              <a:t>Copyright © 201</a:t>
            </a:r>
            <a:r>
              <a:rPr lang="en-US" sz="850" dirty="0">
                <a:solidFill>
                  <a:srgbClr val="5F5F5F"/>
                </a:solidFill>
                <a:ea typeface="ＭＳ Ｐゴシック" charset="0"/>
                <a:cs typeface="ＭＳ Ｐゴシック" charset="0"/>
              </a:rPr>
              <a:t>5,</a:t>
            </a:r>
            <a:r>
              <a:rPr sz="850" dirty="0">
                <a:solidFill>
                  <a:srgbClr val="5F5F5F"/>
                </a:solidFill>
                <a:ea typeface="ＭＳ Ｐゴシック" charset="0"/>
                <a:cs typeface="ＭＳ Ｐゴシック" charset="0"/>
              </a:rPr>
              <a:t> Oracle and/or its affiliates. All rights reserved</a:t>
            </a:r>
            <a:r>
              <a:rPr lang="en-US" sz="850" dirty="0">
                <a:solidFill>
                  <a:srgbClr val="5F5F5F"/>
                </a:solidFill>
                <a:ea typeface="ＭＳ Ｐゴシック" charset="0"/>
                <a:cs typeface="ＭＳ Ｐゴシック" charset="0"/>
              </a:rPr>
              <a:t>.</a:t>
            </a:r>
            <a:endParaRPr sz="850" dirty="0">
              <a:solidFill>
                <a:srgbClr val="5F5F5F"/>
              </a:solidFill>
              <a:ea typeface="ＭＳ Ｐゴシック" charset="0"/>
              <a:cs typeface="ＭＳ Ｐゴシック" charset="0"/>
            </a:endParaRPr>
          </a:p>
        </p:txBody>
      </p:sp>
      <p:pic>
        <p:nvPicPr>
          <p:cNvPr id="5" name="Picture 4" descr="Oracle logo in white on red staging background"/>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30363" y="6264276"/>
            <a:ext cx="1626023" cy="593725"/>
          </a:xfrm>
          <a:prstGeom prst="rect">
            <a:avLst/>
          </a:prstGeom>
        </p:spPr>
      </p:pic>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6" name="Date Placeholder 6"/>
          <p:cNvSpPr>
            <a:spLocks noGrp="1"/>
          </p:cNvSpPr>
          <p:nvPr>
            <p:ph type="dt" sz="half" idx="10"/>
          </p:nvPr>
        </p:nvSpPr>
        <p:spPr/>
        <p:txBody>
          <a:bodyPr/>
          <a:lstStyle>
            <a:lvl1pPr>
              <a:defRPr smtClean="0">
                <a:solidFill>
                  <a:srgbClr val="5F5F5F"/>
                </a:solidFill>
              </a:defRPr>
            </a:lvl1pPr>
          </a:lstStyle>
          <a:p>
            <a:fld id="{B47ECE22-96F2-445F-AC38-318BC863FD6A}" type="datetimeFigureOut">
              <a:rPr lang="en-US" smtClean="0"/>
              <a:t>9/12/2018</a:t>
            </a:fld>
            <a:endParaRPr lang="en-US"/>
          </a:p>
        </p:txBody>
      </p:sp>
    </p:spTree>
    <p:extLst>
      <p:ext uri="{BB962C8B-B14F-4D97-AF65-F5344CB8AC3E}">
        <p14:creationId xmlns:p14="http://schemas.microsoft.com/office/powerpoint/2010/main" val="3843881709"/>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
        <p:nvSpPr>
          <p:cNvPr id="8" name="Date Placeholder 6"/>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9" name="Slide Number Placeholder 8"/>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194983326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4" name="Slide Number Placeholder 4"/>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46039065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7" name="Title 6"/>
          <p:cNvSpPr>
            <a:spLocks noGrp="1"/>
          </p:cNvSpPr>
          <p:nvPr>
            <p:ph type="title"/>
          </p:nvPr>
        </p:nvSpPr>
        <p:spPr/>
        <p:txBody>
          <a:bodyPr/>
          <a:lstStyle/>
          <a:p>
            <a:r>
              <a:rPr lang="en-US"/>
              <a:t>Click to edit Master title style</a:t>
            </a:r>
            <a:endParaRPr dirty="0"/>
          </a:p>
        </p:txBody>
      </p:sp>
      <p:sp>
        <p:nvSpPr>
          <p:cNvPr id="4" name="Date Placeholder 2"/>
          <p:cNvSpPr>
            <a:spLocks noGrp="1"/>
          </p:cNvSpPr>
          <p:nvPr>
            <p:ph type="dt" sz="half" idx="14"/>
          </p:nvPr>
        </p:nvSpPr>
        <p:spPr/>
        <p:txBody>
          <a:bodyPr/>
          <a:lstStyle>
            <a:lvl1pPr>
              <a:defRPr/>
            </a:lvl1pPr>
          </a:lstStyle>
          <a:p>
            <a:fld id="{B47ECE22-96F2-445F-AC38-318BC863FD6A}" type="datetimeFigureOut">
              <a:rPr lang="en-US" smtClean="0"/>
              <a:t>9/12/2018</a:t>
            </a:fld>
            <a:endParaRPr lang="en-US"/>
          </a:p>
        </p:txBody>
      </p:sp>
      <p:sp>
        <p:nvSpPr>
          <p:cNvPr id="5" name="Slide Number Placeholder 4"/>
          <p:cNvSpPr>
            <a:spLocks noGrp="1"/>
          </p:cNvSpPr>
          <p:nvPr>
            <p:ph type="sldNum" sz="quarter" idx="15"/>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1413911476"/>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3" name="Slide Number Placeholder 3"/>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43562461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6" name="Slide Number Placeholder 6"/>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332017181"/>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6" name="Slide Number Placeholder 6"/>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368546209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7" name="Straight Connector 6"/>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dirty="0"/>
          </a:p>
        </p:txBody>
      </p:sp>
      <p:sp>
        <p:nvSpPr>
          <p:cNvPr id="8" name="Date Placeholder 4"/>
          <p:cNvSpPr>
            <a:spLocks noGrp="1"/>
          </p:cNvSpPr>
          <p:nvPr>
            <p:ph type="dt" sz="half" idx="15"/>
          </p:nvPr>
        </p:nvSpPr>
        <p:spPr/>
        <p:txBody>
          <a:bodyPr/>
          <a:lstStyle>
            <a:lvl1pPr>
              <a:defRPr/>
            </a:lvl1pPr>
          </a:lstStyle>
          <a:p>
            <a:fld id="{B47ECE22-96F2-445F-AC38-318BC863FD6A}" type="datetimeFigureOut">
              <a:rPr lang="en-US" smtClean="0"/>
              <a:t>9/12/2018</a:t>
            </a:fld>
            <a:endParaRPr lang="en-US"/>
          </a:p>
        </p:txBody>
      </p:sp>
      <p:sp>
        <p:nvSpPr>
          <p:cNvPr id="12" name="Slide Number Placeholder 6"/>
          <p:cNvSpPr>
            <a:spLocks noGrp="1"/>
          </p:cNvSpPr>
          <p:nvPr>
            <p:ph type="sldNum" sz="quarter" idx="16"/>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3547428213"/>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4"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7"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rtlCol="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dirty="0"/>
          </a:p>
        </p:txBody>
      </p:sp>
      <p:sp>
        <p:nvSpPr>
          <p:cNvPr id="15" name="Date Placeholder 4"/>
          <p:cNvSpPr>
            <a:spLocks noGrp="1"/>
          </p:cNvSpPr>
          <p:nvPr>
            <p:ph type="dt" sz="half" idx="17"/>
          </p:nvPr>
        </p:nvSpPr>
        <p:spPr/>
        <p:txBody>
          <a:bodyPr/>
          <a:lstStyle>
            <a:lvl1pPr>
              <a:defRPr/>
            </a:lvl1pPr>
          </a:lstStyle>
          <a:p>
            <a:fld id="{B47ECE22-96F2-445F-AC38-318BC863FD6A}" type="datetimeFigureOut">
              <a:rPr lang="en-US" smtClean="0"/>
              <a:t>9/12/2018</a:t>
            </a:fld>
            <a:endParaRPr lang="en-US"/>
          </a:p>
        </p:txBody>
      </p:sp>
      <p:sp>
        <p:nvSpPr>
          <p:cNvPr id="16" name="Slide Number Placeholder 6"/>
          <p:cNvSpPr>
            <a:spLocks noGrp="1"/>
          </p:cNvSpPr>
          <p:nvPr>
            <p:ph type="sldNum" sz="quarter" idx="18"/>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294423095"/>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5" name="Picture 4" descr="Photos, screen captures, graphics can be inserted in a white mobile phone and tablet"/>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917383" y="1522414"/>
            <a:ext cx="6497742" cy="4567237"/>
          </a:xfrm>
          <a:prstGeom prst="rect">
            <a:avLst/>
          </a:prstGeom>
        </p:spPr>
      </p:pic>
      <p:pic>
        <p:nvPicPr>
          <p:cNvPr id="6" name="Picture 13"/>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770524" y="1827214"/>
            <a:ext cx="1841980" cy="388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idx="1"/>
          </p:nvPr>
        </p:nvSpPr>
        <p:spPr bwMode="gray">
          <a:xfrm>
            <a:off x="1889614" y="2364583"/>
            <a:ext cx="1618910" cy="283368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9" name="Picture Placeholder 2"/>
          <p:cNvSpPr>
            <a:spLocks noGrp="1"/>
          </p:cNvSpPr>
          <p:nvPr>
            <p:ph type="pic" idx="13"/>
          </p:nvPr>
        </p:nvSpPr>
        <p:spPr bwMode="gray">
          <a:xfrm>
            <a:off x="4533492" y="1850231"/>
            <a:ext cx="5248055" cy="396954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4" name="Title 3"/>
          <p:cNvSpPr>
            <a:spLocks noGrp="1"/>
          </p:cNvSpPr>
          <p:nvPr>
            <p:ph type="title"/>
          </p:nvPr>
        </p:nvSpPr>
        <p:spPr/>
        <p:txBody>
          <a:bodyPr/>
          <a:lstStyle/>
          <a:p>
            <a:r>
              <a:rPr lang="en-US"/>
              <a:t>Click to edit Master title style</a:t>
            </a:r>
            <a:endParaRPr dirty="0"/>
          </a:p>
        </p:txBody>
      </p:sp>
      <p:sp>
        <p:nvSpPr>
          <p:cNvPr id="7" name="Date Placeholder 4"/>
          <p:cNvSpPr>
            <a:spLocks noGrp="1"/>
          </p:cNvSpPr>
          <p:nvPr>
            <p:ph type="dt" sz="half" idx="14"/>
          </p:nvPr>
        </p:nvSpPr>
        <p:spPr/>
        <p:txBody>
          <a:bodyPr/>
          <a:lstStyle>
            <a:lvl1pPr>
              <a:defRPr/>
            </a:lvl1pPr>
          </a:lstStyle>
          <a:p>
            <a:fld id="{B47ECE22-96F2-445F-AC38-318BC863FD6A}" type="datetimeFigureOut">
              <a:rPr lang="en-US" smtClean="0"/>
              <a:t>9/12/2018</a:t>
            </a:fld>
            <a:endParaRPr lang="en-US"/>
          </a:p>
        </p:txBody>
      </p:sp>
      <p:sp>
        <p:nvSpPr>
          <p:cNvPr id="8" name="Slide Number Placeholder 6"/>
          <p:cNvSpPr>
            <a:spLocks noGrp="1"/>
          </p:cNvSpPr>
          <p:nvPr>
            <p:ph type="sldNum" sz="quarter" idx="15"/>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164052150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5" name="Picture 12"/>
          <p:cNvPicPr>
            <a:picLocks noChangeAspect="1"/>
          </p:cNvPicPr>
          <p:nvPr/>
        </p:nvPicPr>
        <p:blipFill>
          <a:blip r:embed="rId2" cstate="screen">
            <a:extLst>
              <a:ext uri="{28A0092B-C50C-407E-A947-70E740481C1C}">
                <a14:useLocalDpi xmlns:a14="http://schemas.microsoft.com/office/drawing/2010/main" val="0"/>
              </a:ext>
            </a:extLst>
          </a:blip>
          <a:srcRect r="7518"/>
          <a:stretch>
            <a:fillRect/>
          </a:stretch>
        </p:blipFill>
        <p:spPr bwMode="auto">
          <a:xfrm rot="5400000">
            <a:off x="5750618" y="1112243"/>
            <a:ext cx="6007100" cy="45700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961845" y="1905000"/>
            <a:ext cx="1841980" cy="3887788"/>
          </a:xfrm>
          <a:prstGeom prst="rect">
            <a:avLst/>
          </a:prstGeom>
        </p:spPr>
      </p:pic>
      <p:sp>
        <p:nvSpPr>
          <p:cNvPr id="2" name="Title 1"/>
          <p:cNvSpPr>
            <a:spLocks noGrp="1"/>
          </p:cNvSpPr>
          <p:nvPr>
            <p:ph type="title"/>
          </p:nvPr>
        </p:nvSpPr>
        <p:spPr>
          <a:xfrm>
            <a:off x="531950" y="406400"/>
            <a:ext cx="5945148" cy="889000"/>
          </a:xfrm>
        </p:spPr>
        <p:txBody>
          <a:bodyPr/>
          <a:lstStyle>
            <a:lvl1pPr algn="l">
              <a:defRPr sz="3600" b="0"/>
            </a:lvl1pPr>
          </a:lstStyle>
          <a:p>
            <a:r>
              <a:rPr lang="en-US"/>
              <a:t>Click to edit Master title style</a:t>
            </a:r>
            <a:endParaRPr dirty="0"/>
          </a:p>
        </p:txBody>
      </p:sp>
      <p:sp>
        <p:nvSpPr>
          <p:cNvPr id="9" name="Picture Placeholder 2"/>
          <p:cNvSpPr>
            <a:spLocks noGrp="1"/>
          </p:cNvSpPr>
          <p:nvPr>
            <p:ph type="pic" idx="13"/>
          </p:nvPr>
        </p:nvSpPr>
        <p:spPr bwMode="gray">
          <a:xfrm>
            <a:off x="6749431" y="1013144"/>
            <a:ext cx="3963169" cy="5252348"/>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14" name="Picture Placeholder 2"/>
          <p:cNvSpPr>
            <a:spLocks noGrp="1"/>
          </p:cNvSpPr>
          <p:nvPr>
            <p:ph type="pic" idx="1"/>
          </p:nvPr>
        </p:nvSpPr>
        <p:spPr bwMode="gray">
          <a:xfrm>
            <a:off x="4080505" y="2448864"/>
            <a:ext cx="1618910" cy="2834640"/>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7" name="Date Placeholder 4"/>
          <p:cNvSpPr>
            <a:spLocks noGrp="1"/>
          </p:cNvSpPr>
          <p:nvPr>
            <p:ph type="dt" sz="half" idx="14"/>
          </p:nvPr>
        </p:nvSpPr>
        <p:spPr/>
        <p:txBody>
          <a:bodyPr/>
          <a:lstStyle>
            <a:lvl1pPr>
              <a:defRPr/>
            </a:lvl1pPr>
          </a:lstStyle>
          <a:p>
            <a:fld id="{B47ECE22-96F2-445F-AC38-318BC863FD6A}" type="datetimeFigureOut">
              <a:rPr lang="en-US" smtClean="0"/>
              <a:t>9/12/2018</a:t>
            </a:fld>
            <a:endParaRPr lang="en-US"/>
          </a:p>
        </p:txBody>
      </p:sp>
      <p:sp>
        <p:nvSpPr>
          <p:cNvPr id="8" name="Slide Number Placeholder 6"/>
          <p:cNvSpPr>
            <a:spLocks noGrp="1"/>
          </p:cNvSpPr>
          <p:nvPr>
            <p:ph type="sldNum" sz="quarter" idx="15"/>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224240365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cstate="screen"/>
          <a:srcRect/>
          <a:stretch>
            <a:fillRect/>
          </a:stretch>
        </a:blipFill>
        <a:effectLst/>
      </p:bgPr>
    </p:bg>
    <p:spTree>
      <p:nvGrpSpPr>
        <p:cNvPr id="1" name=""/>
        <p:cNvGrpSpPr/>
        <p:nvPr/>
      </p:nvGrpSpPr>
      <p:grpSpPr>
        <a:xfrm>
          <a:off x="0" y="0"/>
          <a:ext cx="0" cy="0"/>
          <a:chOff x="0" y="0"/>
          <a:chExt cx="0" cy="0"/>
        </a:xfrm>
      </p:grpSpPr>
      <p:sp>
        <p:nvSpPr>
          <p:cNvPr id="5" name="Rectangle 4" descr="Full slide 4-color photo can be inserted here"/>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800" dirty="0">
              <a:solidFill>
                <a:srgbClr val="FFFFFF"/>
              </a:solidFill>
            </a:endParaRPr>
          </a:p>
        </p:txBody>
      </p:sp>
      <p:sp>
        <p:nvSpPr>
          <p:cNvPr id="6" name="TextBox 5"/>
          <p:cNvSpPr txBox="1"/>
          <p:nvPr/>
        </p:nvSpPr>
        <p:spPr>
          <a:xfrm>
            <a:off x="5378263" y="6556376"/>
            <a:ext cx="3201234" cy="182563"/>
          </a:xfrm>
          <a:prstGeom prst="rect">
            <a:avLst/>
          </a:prstGeom>
          <a:noFill/>
        </p:spPr>
        <p:txBody>
          <a:bodyPr wrap="none" lIns="0" tIns="0" rIns="0" bIns="0" anchor="ctr"/>
          <a:lstStyle/>
          <a:p>
            <a:pPr algn="r">
              <a:defRPr/>
            </a:pPr>
            <a:r>
              <a:rPr sz="850" dirty="0">
                <a:solidFill>
                  <a:srgbClr val="FFFFFF"/>
                </a:solidFill>
                <a:ea typeface="ＭＳ Ｐゴシック" charset="0"/>
                <a:cs typeface="ＭＳ Ｐゴシック" charset="0"/>
              </a:rPr>
              <a:t>Copyright © 201</a:t>
            </a:r>
            <a:r>
              <a:rPr lang="en-US" sz="850" dirty="0">
                <a:solidFill>
                  <a:srgbClr val="FFFFFF"/>
                </a:solidFill>
                <a:ea typeface="ＭＳ Ｐゴシック" charset="0"/>
                <a:cs typeface="ＭＳ Ｐゴシック" charset="0"/>
              </a:rPr>
              <a:t>5,</a:t>
            </a:r>
            <a:r>
              <a:rPr sz="850" dirty="0">
                <a:solidFill>
                  <a:srgbClr val="FFFFFF"/>
                </a:solidFill>
                <a:ea typeface="ＭＳ Ｐゴシック" charset="0"/>
                <a:cs typeface="ＭＳ Ｐゴシック" charset="0"/>
              </a:rPr>
              <a:t> Oracle and/or its affiliates. All rights reserved.</a:t>
            </a:r>
          </a:p>
        </p:txBody>
      </p:sp>
      <p:pic>
        <p:nvPicPr>
          <p:cNvPr id="7" name="Picture 6" descr="Oracle logo in white on red staging background"/>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30363" y="6264276"/>
            <a:ext cx="1626023" cy="593725"/>
          </a:xfrm>
          <a:prstGeom prst="rect">
            <a:avLst/>
          </a:prstGeom>
        </p:spPr>
      </p:pic>
      <p:sp>
        <p:nvSpPr>
          <p:cNvPr id="2" name="Title 1"/>
          <p:cNvSpPr>
            <a:spLocks noGrp="1"/>
          </p:cNvSpPr>
          <p:nvPr>
            <p:ph type="ctrTitle"/>
          </p:nvPr>
        </p:nvSpPr>
        <p:spPr>
          <a:xfrm>
            <a:off x="531953" y="739776"/>
            <a:ext cx="9603701"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953" y="3429452"/>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8" name="Date Placeholder 6"/>
          <p:cNvSpPr>
            <a:spLocks noGrp="1"/>
          </p:cNvSpPr>
          <p:nvPr>
            <p:ph type="dt" sz="half" idx="14"/>
          </p:nvPr>
        </p:nvSpPr>
        <p:spPr/>
        <p:txBody>
          <a:bodyPr/>
          <a:lstStyle>
            <a:lvl1pPr>
              <a:defRPr smtClean="0">
                <a:solidFill>
                  <a:schemeClr val="tx1"/>
                </a:solidFill>
              </a:defRPr>
            </a:lvl1pPr>
          </a:lstStyle>
          <a:p>
            <a:fld id="{B47ECE22-96F2-445F-AC38-318BC863FD6A}" type="datetimeFigureOut">
              <a:rPr lang="en-US" smtClean="0"/>
              <a:t>9/12/2018</a:t>
            </a:fld>
            <a:endParaRPr lang="en-US"/>
          </a:p>
        </p:txBody>
      </p:sp>
    </p:spTree>
    <p:extLst>
      <p:ext uri="{BB962C8B-B14F-4D97-AF65-F5344CB8AC3E}">
        <p14:creationId xmlns:p14="http://schemas.microsoft.com/office/powerpoint/2010/main" val="64896058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5" name="Picture 12"/>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786403" y="2011363"/>
            <a:ext cx="1821336" cy="352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Photos, screen captures, graphics can be inserted in a white mobile phone and tablet"/>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42905" y="1585913"/>
            <a:ext cx="5830818" cy="4106862"/>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9" name="Picture Placeholder 2"/>
          <p:cNvSpPr>
            <a:spLocks noGrp="1"/>
          </p:cNvSpPr>
          <p:nvPr>
            <p:ph type="pic" idx="13"/>
          </p:nvPr>
        </p:nvSpPr>
        <p:spPr bwMode="gray">
          <a:xfrm>
            <a:off x="4533493" y="1975104"/>
            <a:ext cx="5250023" cy="3328416"/>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4" name="Title 3"/>
          <p:cNvSpPr>
            <a:spLocks noGrp="1"/>
          </p:cNvSpPr>
          <p:nvPr>
            <p:ph type="title"/>
          </p:nvPr>
        </p:nvSpPr>
        <p:spPr/>
        <p:txBody>
          <a:bodyPr/>
          <a:lstStyle/>
          <a:p>
            <a:r>
              <a:rPr lang="en-US"/>
              <a:t>Click to edit Master title style</a:t>
            </a:r>
            <a:endParaRPr dirty="0"/>
          </a:p>
        </p:txBody>
      </p:sp>
      <p:sp>
        <p:nvSpPr>
          <p:cNvPr id="7" name="Date Placeholder 4"/>
          <p:cNvSpPr>
            <a:spLocks noGrp="1"/>
          </p:cNvSpPr>
          <p:nvPr>
            <p:ph type="dt" sz="half" idx="14"/>
          </p:nvPr>
        </p:nvSpPr>
        <p:spPr/>
        <p:txBody>
          <a:bodyPr/>
          <a:lstStyle>
            <a:lvl1pPr>
              <a:defRPr/>
            </a:lvl1pPr>
          </a:lstStyle>
          <a:p>
            <a:fld id="{B47ECE22-96F2-445F-AC38-318BC863FD6A}" type="datetimeFigureOut">
              <a:rPr lang="en-US" smtClean="0"/>
              <a:t>9/12/2018</a:t>
            </a:fld>
            <a:endParaRPr lang="en-US"/>
          </a:p>
        </p:txBody>
      </p:sp>
      <p:sp>
        <p:nvSpPr>
          <p:cNvPr id="8" name="Slide Number Placeholder 6"/>
          <p:cNvSpPr>
            <a:spLocks noGrp="1"/>
          </p:cNvSpPr>
          <p:nvPr>
            <p:ph type="sldNum" sz="quarter" idx="15"/>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3240100869"/>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5" name="Picture 12"/>
          <p:cNvPicPr>
            <a:picLocks noChangeAspect="1"/>
          </p:cNvPicPr>
          <p:nvPr/>
        </p:nvPicPr>
        <p:blipFill>
          <a:blip r:embed="rId2" cstate="screen">
            <a:extLst>
              <a:ext uri="{28A0092B-C50C-407E-A947-70E740481C1C}">
                <a14:useLocalDpi xmlns:a14="http://schemas.microsoft.com/office/drawing/2010/main" val="0"/>
              </a:ext>
            </a:extLst>
          </a:blip>
          <a:srcRect r="2901"/>
          <a:stretch>
            <a:fillRect/>
          </a:stretch>
        </p:blipFill>
        <p:spPr bwMode="auto">
          <a:xfrm rot="5400000">
            <a:off x="5894280" y="1502033"/>
            <a:ext cx="5673725" cy="4117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Photos, screen captures, graphics can be inserted in a white mobile phone and tablet"/>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71373" y="2097088"/>
            <a:ext cx="1819749" cy="3522662"/>
          </a:xfrm>
          <a:prstGeom prst="rect">
            <a:avLst/>
          </a:prstGeom>
        </p:spPr>
      </p:pic>
      <p:sp>
        <p:nvSpPr>
          <p:cNvPr id="2" name="Title 1"/>
          <p:cNvSpPr>
            <a:spLocks noGrp="1"/>
          </p:cNvSpPr>
          <p:nvPr>
            <p:ph type="title"/>
          </p:nvPr>
        </p:nvSpPr>
        <p:spPr>
          <a:xfrm>
            <a:off x="531950" y="406400"/>
            <a:ext cx="5945148" cy="889000"/>
          </a:xfrm>
        </p:spPr>
        <p:txBody>
          <a:bodyPr/>
          <a:lstStyle>
            <a:lvl1pPr algn="l">
              <a:defRPr sz="3600" b="0"/>
            </a:lvl1pPr>
          </a:lstStyle>
          <a:p>
            <a:r>
              <a:rPr lang="en-US"/>
              <a:t>Click to edit Master title style</a:t>
            </a:r>
            <a:endParaRPr dirty="0"/>
          </a:p>
        </p:txBody>
      </p:sp>
      <p:sp>
        <p:nvSpPr>
          <p:cNvPr id="9" name="Picture Placeholder 2"/>
          <p:cNvSpPr>
            <a:spLocks noGrp="1"/>
          </p:cNvSpPr>
          <p:nvPr>
            <p:ph type="pic" idx="13"/>
          </p:nvPr>
        </p:nvSpPr>
        <p:spPr bwMode="gray">
          <a:xfrm>
            <a:off x="7063543" y="1013144"/>
            <a:ext cx="3314430" cy="5252348"/>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20" name="Picture Placeholder 2"/>
          <p:cNvSpPr>
            <a:spLocks noGrp="1"/>
          </p:cNvSpPr>
          <p:nvPr>
            <p:ph type="pic" idx="1"/>
          </p:nvPr>
        </p:nvSpPr>
        <p:spPr bwMode="gray">
          <a:xfrm>
            <a:off x="4094465" y="2449820"/>
            <a:ext cx="1573178" cy="2833684"/>
          </a:xfrm>
          <a:solidFill>
            <a:schemeClr val="bg2"/>
          </a:solidFill>
          <a:ln w="12700">
            <a:solidFill>
              <a:schemeClr val="bg2"/>
            </a:solidFill>
          </a:ln>
        </p:spPr>
        <p:txBody>
          <a:bodyPr tIns="18288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dirty="0"/>
          </a:p>
        </p:txBody>
      </p:sp>
      <p:sp>
        <p:nvSpPr>
          <p:cNvPr id="7" name="Date Placeholder 4"/>
          <p:cNvSpPr>
            <a:spLocks noGrp="1"/>
          </p:cNvSpPr>
          <p:nvPr>
            <p:ph type="dt" sz="half" idx="14"/>
          </p:nvPr>
        </p:nvSpPr>
        <p:spPr/>
        <p:txBody>
          <a:bodyPr/>
          <a:lstStyle>
            <a:lvl1pPr>
              <a:defRPr/>
            </a:lvl1pPr>
          </a:lstStyle>
          <a:p>
            <a:fld id="{B47ECE22-96F2-445F-AC38-318BC863FD6A}" type="datetimeFigureOut">
              <a:rPr lang="en-US" smtClean="0"/>
              <a:t>9/12/2018</a:t>
            </a:fld>
            <a:endParaRPr lang="en-US"/>
          </a:p>
        </p:txBody>
      </p:sp>
      <p:sp>
        <p:nvSpPr>
          <p:cNvPr id="8" name="Slide Number Placeholder 6"/>
          <p:cNvSpPr>
            <a:spLocks noGrp="1"/>
          </p:cNvSpPr>
          <p:nvPr>
            <p:ph type="sldNum" sz="quarter" idx="15"/>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3233124327"/>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0">
          <a:blip r:embed="rId3" cstate="screen"/>
          <a:srcRect/>
          <a:stretch>
            <a:fillRect/>
          </a:stretch>
        </a:blipFill>
        <a:effectLst/>
      </p:bgPr>
    </p:bg>
    <p:spTree>
      <p:nvGrpSpPr>
        <p:cNvPr id="1" name=""/>
        <p:cNvGrpSpPr/>
        <p:nvPr/>
      </p:nvGrpSpPr>
      <p:grpSpPr>
        <a:xfrm>
          <a:off x="0" y="0"/>
          <a:ext cx="0" cy="0"/>
          <a:chOff x="0" y="0"/>
          <a:chExt cx="0" cy="0"/>
        </a:xfrm>
      </p:grpSpPr>
      <p:sp>
        <p:nvSpPr>
          <p:cNvPr id="4" name="Rectangle 3" descr="A large metric, brief statement, and 4-color photo can be included here"/>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800" dirty="0">
              <a:solidFill>
                <a:srgbClr val="FFFFFF"/>
              </a:solidFill>
            </a:endParaRPr>
          </a:p>
        </p:txBody>
      </p:sp>
      <p:grpSp>
        <p:nvGrpSpPr>
          <p:cNvPr id="2" name="Group 13"/>
          <p:cNvGrpSpPr>
            <a:grpSpLocks/>
          </p:cNvGrpSpPr>
          <p:nvPr/>
        </p:nvGrpSpPr>
        <p:grpSpPr bwMode="auto">
          <a:xfrm>
            <a:off x="1" y="0"/>
            <a:ext cx="12192000" cy="6858000"/>
            <a:chOff x="-287" y="0"/>
            <a:chExt cx="12189399" cy="6858000"/>
          </a:xfrm>
        </p:grpSpPr>
        <p:sp>
          <p:nvSpPr>
            <p:cNvPr id="6" name="Rectangle 5"/>
            <p:cNvSpPr/>
            <p:nvPr/>
          </p:nvSpPr>
          <p:spPr bwMode="gray">
            <a:xfrm>
              <a:off x="-287" y="0"/>
              <a:ext cx="193684" cy="685165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7" name="Rectangle 6"/>
            <p:cNvSpPr/>
            <p:nvPr/>
          </p:nvSpPr>
          <p:spPr bwMode="gray">
            <a:xfrm>
              <a:off x="11995428" y="6350"/>
              <a:ext cx="193684" cy="685165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8" name="Rectangle 7"/>
            <p:cNvSpPr/>
            <p:nvPr/>
          </p:nvSpPr>
          <p:spPr bwMode="gray">
            <a:xfrm>
              <a:off x="-287" y="6400800"/>
              <a:ext cx="12189399"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9" name="Rectangle 8"/>
            <p:cNvSpPr/>
            <p:nvPr/>
          </p:nvSpPr>
          <p:spPr bwMode="gray">
            <a:xfrm>
              <a:off x="-287" y="0"/>
              <a:ext cx="12189399" cy="192088"/>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grpSp>
      <p:sp>
        <p:nvSpPr>
          <p:cNvPr id="10" name="TextBox 9"/>
          <p:cNvSpPr txBox="1"/>
          <p:nvPr/>
        </p:nvSpPr>
        <p:spPr>
          <a:xfrm>
            <a:off x="5378263" y="6556376"/>
            <a:ext cx="3201234" cy="182563"/>
          </a:xfrm>
          <a:prstGeom prst="rect">
            <a:avLst/>
          </a:prstGeom>
          <a:noFill/>
        </p:spPr>
        <p:txBody>
          <a:bodyPr wrap="none" lIns="0" tIns="0" rIns="0" bIns="0" anchor="ctr"/>
          <a:lstStyle/>
          <a:p>
            <a:pPr algn="r">
              <a:defRPr/>
            </a:pPr>
            <a:r>
              <a:rPr sz="850" dirty="0">
                <a:solidFill>
                  <a:srgbClr val="5F5F5F"/>
                </a:solidFill>
                <a:ea typeface="ＭＳ Ｐゴシック" charset="0"/>
                <a:cs typeface="ＭＳ Ｐゴシック" charset="0"/>
              </a:rPr>
              <a:t>Copyright © 201</a:t>
            </a:r>
            <a:r>
              <a:rPr lang="en-US" sz="850" dirty="0">
                <a:solidFill>
                  <a:srgbClr val="5F5F5F"/>
                </a:solidFill>
                <a:ea typeface="ＭＳ Ｐゴシック" charset="0"/>
                <a:cs typeface="ＭＳ Ｐゴシック" charset="0"/>
              </a:rPr>
              <a:t>5,</a:t>
            </a:r>
            <a:r>
              <a:rPr sz="850" dirty="0">
                <a:solidFill>
                  <a:srgbClr val="5F5F5F"/>
                </a:solidFill>
                <a:ea typeface="ＭＳ Ｐゴシック" charset="0"/>
                <a:cs typeface="ＭＳ Ｐゴシック" charset="0"/>
              </a:rPr>
              <a:t> Oracle and/or its affiliates. All rights reserved.</a:t>
            </a:r>
          </a:p>
        </p:txBody>
      </p:sp>
      <p:pic>
        <p:nvPicPr>
          <p:cNvPr id="11" name="Picture 10" descr="Oracle logo in white on red staging background"/>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30363" y="6264276"/>
            <a:ext cx="1626023" cy="593725"/>
          </a:xfrm>
          <a:prstGeom prst="rect">
            <a:avLst/>
          </a:prstGeom>
        </p:spPr>
      </p:pic>
      <p:sp>
        <p:nvSpPr>
          <p:cNvPr id="22" name="Text Placeholder 12"/>
          <p:cNvSpPr>
            <a:spLocks noGrp="1"/>
          </p:cNvSpPr>
          <p:nvPr>
            <p:ph type="body" sz="quarter" idx="13"/>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3" name="Title 2"/>
          <p:cNvSpPr>
            <a:spLocks noGrp="1"/>
          </p:cNvSpPr>
          <p:nvPr>
            <p:ph type="title"/>
          </p:nvPr>
        </p:nvSpPr>
        <p:spPr>
          <a:xfrm>
            <a:off x="760610" y="609600"/>
            <a:ext cx="5030510" cy="2044700"/>
          </a:xfrm>
        </p:spPr>
        <p:txBody>
          <a:bodyPr/>
          <a:lstStyle>
            <a:lvl1pPr>
              <a:defRPr sz="13800" b="1"/>
            </a:lvl1pPr>
          </a:lstStyle>
          <a:p>
            <a:r>
              <a:rPr lang="en-US"/>
              <a:t>Click to edit Master title style</a:t>
            </a:r>
            <a:endParaRPr lang="en-US" dirty="0"/>
          </a:p>
        </p:txBody>
      </p:sp>
      <p:sp>
        <p:nvSpPr>
          <p:cNvPr id="12" name="Date Placeholder 4"/>
          <p:cNvSpPr>
            <a:spLocks noGrp="1"/>
          </p:cNvSpPr>
          <p:nvPr>
            <p:ph type="dt" sz="half" idx="14"/>
          </p:nvPr>
        </p:nvSpPr>
        <p:spPr/>
        <p:txBody>
          <a:bodyPr/>
          <a:lstStyle>
            <a:lvl1pPr>
              <a:defRPr smtClean="0">
                <a:solidFill>
                  <a:srgbClr val="5F5F5F"/>
                </a:solidFill>
              </a:defRPr>
            </a:lvl1pPr>
          </a:lstStyle>
          <a:p>
            <a:fld id="{B47ECE22-96F2-445F-AC38-318BC863FD6A}" type="datetimeFigureOut">
              <a:rPr lang="en-US" smtClean="0"/>
              <a:t>9/12/2018</a:t>
            </a:fld>
            <a:endParaRPr lang="en-US"/>
          </a:p>
        </p:txBody>
      </p:sp>
      <p:sp>
        <p:nvSpPr>
          <p:cNvPr id="13" name="Slide Number Placeholder 6"/>
          <p:cNvSpPr>
            <a:spLocks noGrp="1"/>
          </p:cNvSpPr>
          <p:nvPr>
            <p:ph type="sldNum" sz="quarter" idx="15"/>
          </p:nvPr>
        </p:nvSpPr>
        <p:spPr/>
        <p:txBody>
          <a:bodyPr/>
          <a:lstStyle>
            <a:lvl1pPr>
              <a:defRPr smtClean="0">
                <a:solidFill>
                  <a:srgbClr val="5F5F5F"/>
                </a:solidFill>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36911029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TextBox 12"/>
          <p:cNvSpPr txBox="1">
            <a:spLocks noChangeArrowheads="1"/>
          </p:cNvSpPr>
          <p:nvPr/>
        </p:nvSpPr>
        <p:spPr bwMode="auto">
          <a:xfrm>
            <a:off x="531952" y="1371600"/>
            <a:ext cx="11128098"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b"/>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lnSpc>
                <a:spcPct val="90000"/>
              </a:lnSpc>
              <a:spcBef>
                <a:spcPct val="0"/>
              </a:spcBef>
              <a:spcAft>
                <a:spcPct val="0"/>
              </a:spcAft>
            </a:pPr>
            <a:r>
              <a:rPr lang="en-US" sz="3200">
                <a:solidFill>
                  <a:srgbClr val="5F5F5F"/>
                </a:solidFill>
              </a:rPr>
              <a:t>Safe Harbor Statement</a:t>
            </a:r>
          </a:p>
        </p:txBody>
      </p:sp>
      <p:sp>
        <p:nvSpPr>
          <p:cNvPr id="3" name="TextBox 13"/>
          <p:cNvSpPr txBox="1">
            <a:spLocks noChangeArrowheads="1"/>
          </p:cNvSpPr>
          <p:nvPr/>
        </p:nvSpPr>
        <p:spPr bwMode="auto">
          <a:xfrm>
            <a:off x="531952" y="2514600"/>
            <a:ext cx="11128098"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lnSpc>
                <a:spcPct val="90000"/>
              </a:lnSpc>
              <a:spcBef>
                <a:spcPct val="0"/>
              </a:spcBef>
              <a:spcAft>
                <a:spcPct val="0"/>
              </a:spcAft>
            </a:pPr>
            <a:r>
              <a:rPr lang="en-US" sz="240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a:t>
            </a:r>
            <a:r>
              <a:rPr lang="ja-JP" altLang="en-US" sz="2400">
                <a:solidFill>
                  <a:srgbClr val="5F5F5F"/>
                </a:solidFill>
              </a:rPr>
              <a:t>’</a:t>
            </a:r>
            <a:r>
              <a:rPr lang="en-US" sz="2400">
                <a:solidFill>
                  <a:srgbClr val="5F5F5F"/>
                </a:solidFill>
              </a:rPr>
              <a:t>s products remains at the sole discretion of Oracle.</a:t>
            </a:r>
          </a:p>
        </p:txBody>
      </p:sp>
      <p:sp>
        <p:nvSpPr>
          <p:cNvPr id="4" name="Date Placeholder 1"/>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5" name="Slide Number Placeholder 3"/>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130835223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TextBox 12"/>
          <p:cNvSpPr txBox="1">
            <a:spLocks noChangeArrowheads="1"/>
          </p:cNvSpPr>
          <p:nvPr/>
        </p:nvSpPr>
        <p:spPr bwMode="auto">
          <a:xfrm>
            <a:off x="531952" y="1371600"/>
            <a:ext cx="11128098"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b"/>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lnSpc>
                <a:spcPct val="90000"/>
              </a:lnSpc>
              <a:spcBef>
                <a:spcPct val="0"/>
              </a:spcBef>
              <a:spcAft>
                <a:spcPct val="0"/>
              </a:spcAft>
            </a:pPr>
            <a:r>
              <a:rPr lang="en-US" sz="3200">
                <a:solidFill>
                  <a:srgbClr val="5F5F5F"/>
                </a:solidFill>
              </a:rPr>
              <a:t>Safe Harbor Statement</a:t>
            </a:r>
          </a:p>
        </p:txBody>
      </p:sp>
      <p:sp>
        <p:nvSpPr>
          <p:cNvPr id="3" name="TextBox 13"/>
          <p:cNvSpPr txBox="1">
            <a:spLocks noChangeArrowheads="1"/>
          </p:cNvSpPr>
          <p:nvPr/>
        </p:nvSpPr>
        <p:spPr bwMode="auto">
          <a:xfrm>
            <a:off x="531952" y="2514600"/>
            <a:ext cx="11128098"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fontAlgn="base">
              <a:lnSpc>
                <a:spcPct val="90000"/>
              </a:lnSpc>
              <a:spcBef>
                <a:spcPct val="0"/>
              </a:spcBef>
              <a:spcAft>
                <a:spcPct val="0"/>
              </a:spcAft>
            </a:pPr>
            <a:r>
              <a:rPr lang="en-US" sz="240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a:t>
            </a:r>
            <a:r>
              <a:rPr lang="ja-JP" altLang="en-US" sz="2400">
                <a:solidFill>
                  <a:srgbClr val="5F5F5F"/>
                </a:solidFill>
              </a:rPr>
              <a:t>’</a:t>
            </a:r>
            <a:r>
              <a:rPr lang="en-US" sz="2400">
                <a:solidFill>
                  <a:srgbClr val="5F5F5F"/>
                </a:solidFill>
              </a:rPr>
              <a:t>s products remains at the sole discretion of Oracle.</a:t>
            </a:r>
          </a:p>
        </p:txBody>
      </p:sp>
      <p:sp>
        <p:nvSpPr>
          <p:cNvPr id="4" name="Date Placeholder 1"/>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5" name="Slide Number Placeholder 3"/>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13316935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grpSp>
        <p:nvGrpSpPr>
          <p:cNvPr id="2" name="Group 12" descr="&quot;Hardware and Software Engineered to work together&quot; tagline in red and black"/>
          <p:cNvGrpSpPr>
            <a:grpSpLocks/>
          </p:cNvGrpSpPr>
          <p:nvPr/>
        </p:nvGrpSpPr>
        <p:grpSpPr bwMode="auto">
          <a:xfrm>
            <a:off x="3264751" y="2743200"/>
            <a:ext cx="5670440" cy="1081088"/>
            <a:chOff x="3263901" y="1227138"/>
            <a:chExt cx="5668962" cy="1081088"/>
          </a:xfrm>
        </p:grpSpPr>
        <p:sp>
          <p:nvSpPr>
            <p:cNvPr id="3" name="Rectangle 5"/>
            <p:cNvSpPr>
              <a:spLocks noChangeArrowheads="1"/>
            </p:cNvSpPr>
            <p:nvPr/>
          </p:nvSpPr>
          <p:spPr bwMode="gray">
            <a:xfrm>
              <a:off x="3997326" y="1855788"/>
              <a:ext cx="73025" cy="508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4" name="Freeform 6"/>
            <p:cNvSpPr>
              <a:spLocks noEditPoints="1"/>
            </p:cNvSpPr>
            <p:nvPr/>
          </p:nvSpPr>
          <p:spPr bwMode="gray">
            <a:xfrm>
              <a:off x="4835526" y="1362075"/>
              <a:ext cx="238125" cy="317500"/>
            </a:xfrm>
            <a:custGeom>
              <a:avLst/>
              <a:gdLst>
                <a:gd name="T0" fmla="*/ 238125 w 29"/>
                <a:gd name="T1" fmla="*/ 250658 h 38"/>
                <a:gd name="T2" fmla="*/ 238125 w 29"/>
                <a:gd name="T3" fmla="*/ 309145 h 38"/>
                <a:gd name="T4" fmla="*/ 164224 w 29"/>
                <a:gd name="T5" fmla="*/ 309145 h 38"/>
                <a:gd name="T6" fmla="*/ 156013 w 29"/>
                <a:gd name="T7" fmla="*/ 267368 h 38"/>
                <a:gd name="T8" fmla="*/ 156013 w 29"/>
                <a:gd name="T9" fmla="*/ 267368 h 38"/>
                <a:gd name="T10" fmla="*/ 82112 w 29"/>
                <a:gd name="T11" fmla="*/ 317500 h 38"/>
                <a:gd name="T12" fmla="*/ 0 w 29"/>
                <a:gd name="T13" fmla="*/ 217237 h 38"/>
                <a:gd name="T14" fmla="*/ 156013 w 29"/>
                <a:gd name="T15" fmla="*/ 108618 h 38"/>
                <a:gd name="T16" fmla="*/ 156013 w 29"/>
                <a:gd name="T17" fmla="*/ 91908 h 38"/>
                <a:gd name="T18" fmla="*/ 123168 w 29"/>
                <a:gd name="T19" fmla="*/ 41776 h 38"/>
                <a:gd name="T20" fmla="*/ 90323 w 29"/>
                <a:gd name="T21" fmla="*/ 91908 h 38"/>
                <a:gd name="T22" fmla="*/ 8211 w 29"/>
                <a:gd name="T23" fmla="*/ 91908 h 38"/>
                <a:gd name="T24" fmla="*/ 41056 w 29"/>
                <a:gd name="T25" fmla="*/ 16711 h 38"/>
                <a:gd name="T26" fmla="*/ 114957 w 29"/>
                <a:gd name="T27" fmla="*/ 0 h 38"/>
                <a:gd name="T28" fmla="*/ 238125 w 29"/>
                <a:gd name="T29" fmla="*/ 100263 h 38"/>
                <a:gd name="T30" fmla="*/ 238125 w 29"/>
                <a:gd name="T31" fmla="*/ 250658 h 38"/>
                <a:gd name="T32" fmla="*/ 82112 w 29"/>
                <a:gd name="T33" fmla="*/ 217237 h 38"/>
                <a:gd name="T34" fmla="*/ 114957 w 29"/>
                <a:gd name="T35" fmla="*/ 259013 h 38"/>
                <a:gd name="T36" fmla="*/ 156013 w 29"/>
                <a:gd name="T37" fmla="*/ 158750 h 38"/>
                <a:gd name="T38" fmla="*/ 82112 w 29"/>
                <a:gd name="T39" fmla="*/ 217237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5" name="Freeform 7"/>
            <p:cNvSpPr>
              <a:spLocks/>
            </p:cNvSpPr>
            <p:nvPr/>
          </p:nvSpPr>
          <p:spPr bwMode="gray">
            <a:xfrm>
              <a:off x="3263901" y="1236663"/>
              <a:ext cx="288925" cy="434975"/>
            </a:xfrm>
            <a:custGeom>
              <a:avLst/>
              <a:gdLst>
                <a:gd name="T0" fmla="*/ 198438 w 182"/>
                <a:gd name="T1" fmla="*/ 174625 h 274"/>
                <a:gd name="T2" fmla="*/ 198438 w 182"/>
                <a:gd name="T3" fmla="*/ 0 h 274"/>
                <a:gd name="T4" fmla="*/ 288925 w 182"/>
                <a:gd name="T5" fmla="*/ 0 h 274"/>
                <a:gd name="T6" fmla="*/ 288925 w 182"/>
                <a:gd name="T7" fmla="*/ 434975 h 274"/>
                <a:gd name="T8" fmla="*/ 198438 w 182"/>
                <a:gd name="T9" fmla="*/ 434975 h 274"/>
                <a:gd name="T10" fmla="*/ 198438 w 182"/>
                <a:gd name="T11" fmla="*/ 242888 h 274"/>
                <a:gd name="T12" fmla="*/ 90488 w 182"/>
                <a:gd name="T13" fmla="*/ 242888 h 274"/>
                <a:gd name="T14" fmla="*/ 90488 w 182"/>
                <a:gd name="T15" fmla="*/ 434975 h 274"/>
                <a:gd name="T16" fmla="*/ 0 w 182"/>
                <a:gd name="T17" fmla="*/ 434975 h 274"/>
                <a:gd name="T18" fmla="*/ 0 w 182"/>
                <a:gd name="T19" fmla="*/ 0 h 274"/>
                <a:gd name="T20" fmla="*/ 90488 w 182"/>
                <a:gd name="T21" fmla="*/ 0 h 274"/>
                <a:gd name="T22" fmla="*/ 90488 w 182"/>
                <a:gd name="T23" fmla="*/ 174625 h 274"/>
                <a:gd name="T24" fmla="*/ 198438 w 182"/>
                <a:gd name="T25" fmla="*/ 174625 h 2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6" name="Freeform 8"/>
            <p:cNvSpPr>
              <a:spLocks noEditPoints="1"/>
            </p:cNvSpPr>
            <p:nvPr/>
          </p:nvSpPr>
          <p:spPr bwMode="gray">
            <a:xfrm>
              <a:off x="3602038" y="1362075"/>
              <a:ext cx="246063" cy="317500"/>
            </a:xfrm>
            <a:custGeom>
              <a:avLst/>
              <a:gdLst>
                <a:gd name="T0" fmla="*/ 237861 w 30"/>
                <a:gd name="T1" fmla="*/ 250658 h 38"/>
                <a:gd name="T2" fmla="*/ 246063 w 30"/>
                <a:gd name="T3" fmla="*/ 309145 h 38"/>
                <a:gd name="T4" fmla="*/ 164042 w 30"/>
                <a:gd name="T5" fmla="*/ 309145 h 38"/>
                <a:gd name="T6" fmla="*/ 164042 w 30"/>
                <a:gd name="T7" fmla="*/ 267368 h 38"/>
                <a:gd name="T8" fmla="*/ 155840 w 30"/>
                <a:gd name="T9" fmla="*/ 267368 h 38"/>
                <a:gd name="T10" fmla="*/ 82021 w 30"/>
                <a:gd name="T11" fmla="*/ 317500 h 38"/>
                <a:gd name="T12" fmla="*/ 0 w 30"/>
                <a:gd name="T13" fmla="*/ 217237 h 38"/>
                <a:gd name="T14" fmla="*/ 155840 w 30"/>
                <a:gd name="T15" fmla="*/ 108618 h 38"/>
                <a:gd name="T16" fmla="*/ 155840 w 30"/>
                <a:gd name="T17" fmla="*/ 91908 h 38"/>
                <a:gd name="T18" fmla="*/ 123032 w 30"/>
                <a:gd name="T19" fmla="*/ 41776 h 38"/>
                <a:gd name="T20" fmla="*/ 90223 w 30"/>
                <a:gd name="T21" fmla="*/ 91908 h 38"/>
                <a:gd name="T22" fmla="*/ 8202 w 30"/>
                <a:gd name="T23" fmla="*/ 91908 h 38"/>
                <a:gd name="T24" fmla="*/ 41011 w 30"/>
                <a:gd name="T25" fmla="*/ 16711 h 38"/>
                <a:gd name="T26" fmla="*/ 114829 w 30"/>
                <a:gd name="T27" fmla="*/ 0 h 38"/>
                <a:gd name="T28" fmla="*/ 237861 w 30"/>
                <a:gd name="T29" fmla="*/ 100263 h 38"/>
                <a:gd name="T30" fmla="*/ 237861 w 30"/>
                <a:gd name="T31" fmla="*/ 250658 h 38"/>
                <a:gd name="T32" fmla="*/ 82021 w 30"/>
                <a:gd name="T33" fmla="*/ 217237 h 38"/>
                <a:gd name="T34" fmla="*/ 114829 w 30"/>
                <a:gd name="T35" fmla="*/ 259013 h 38"/>
                <a:gd name="T36" fmla="*/ 155840 w 30"/>
                <a:gd name="T37" fmla="*/ 158750 h 38"/>
                <a:gd name="T38" fmla="*/ 82021 w 30"/>
                <a:gd name="T39" fmla="*/ 217237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7" name="Freeform 9"/>
            <p:cNvSpPr>
              <a:spLocks/>
            </p:cNvSpPr>
            <p:nvPr/>
          </p:nvSpPr>
          <p:spPr bwMode="gray">
            <a:xfrm>
              <a:off x="3897313" y="1362075"/>
              <a:ext cx="165100" cy="309563"/>
            </a:xfrm>
            <a:custGeom>
              <a:avLst/>
              <a:gdLst>
                <a:gd name="T0" fmla="*/ 82550 w 20"/>
                <a:gd name="T1" fmla="*/ 0 h 37"/>
                <a:gd name="T2" fmla="*/ 82550 w 20"/>
                <a:gd name="T3" fmla="*/ 41833 h 37"/>
                <a:gd name="T4" fmla="*/ 82550 w 20"/>
                <a:gd name="T5" fmla="*/ 41833 h 37"/>
                <a:gd name="T6" fmla="*/ 165100 w 20"/>
                <a:gd name="T7" fmla="*/ 0 h 37"/>
                <a:gd name="T8" fmla="*/ 165100 w 20"/>
                <a:gd name="T9" fmla="*/ 75299 h 37"/>
                <a:gd name="T10" fmla="*/ 82550 w 20"/>
                <a:gd name="T11" fmla="*/ 142232 h 37"/>
                <a:gd name="T12" fmla="*/ 82550 w 20"/>
                <a:gd name="T13" fmla="*/ 309563 h 37"/>
                <a:gd name="T14" fmla="*/ 0 w 20"/>
                <a:gd name="T15" fmla="*/ 309563 h 37"/>
                <a:gd name="T16" fmla="*/ 0 w 20"/>
                <a:gd name="T17" fmla="*/ 0 h 37"/>
                <a:gd name="T18" fmla="*/ 82550 w 20"/>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8" name="Freeform 10"/>
            <p:cNvSpPr>
              <a:spLocks/>
            </p:cNvSpPr>
            <p:nvPr/>
          </p:nvSpPr>
          <p:spPr bwMode="gray">
            <a:xfrm>
              <a:off x="4367213" y="1362075"/>
              <a:ext cx="444500" cy="309563"/>
            </a:xfrm>
            <a:custGeom>
              <a:avLst/>
              <a:gdLst>
                <a:gd name="T0" fmla="*/ 0 w 280"/>
                <a:gd name="T1" fmla="*/ 0 h 195"/>
                <a:gd name="T2" fmla="*/ 82550 w 280"/>
                <a:gd name="T3" fmla="*/ 0 h 195"/>
                <a:gd name="T4" fmla="*/ 122238 w 280"/>
                <a:gd name="T5" fmla="*/ 234950 h 195"/>
                <a:gd name="T6" fmla="*/ 122238 w 280"/>
                <a:gd name="T7" fmla="*/ 234950 h 195"/>
                <a:gd name="T8" fmla="*/ 180975 w 280"/>
                <a:gd name="T9" fmla="*/ 0 h 195"/>
                <a:gd name="T10" fmla="*/ 271463 w 280"/>
                <a:gd name="T11" fmla="*/ 0 h 195"/>
                <a:gd name="T12" fmla="*/ 320675 w 280"/>
                <a:gd name="T13" fmla="*/ 234950 h 195"/>
                <a:gd name="T14" fmla="*/ 320675 w 280"/>
                <a:gd name="T15" fmla="*/ 234950 h 195"/>
                <a:gd name="T16" fmla="*/ 369888 w 280"/>
                <a:gd name="T17" fmla="*/ 0 h 195"/>
                <a:gd name="T18" fmla="*/ 444500 w 280"/>
                <a:gd name="T19" fmla="*/ 0 h 195"/>
                <a:gd name="T20" fmla="*/ 369888 w 280"/>
                <a:gd name="T21" fmla="*/ 309563 h 195"/>
                <a:gd name="T22" fmla="*/ 279400 w 280"/>
                <a:gd name="T23" fmla="*/ 309563 h 195"/>
                <a:gd name="T24" fmla="*/ 222250 w 280"/>
                <a:gd name="T25" fmla="*/ 100013 h 195"/>
                <a:gd name="T26" fmla="*/ 222250 w 280"/>
                <a:gd name="T27" fmla="*/ 100013 h 195"/>
                <a:gd name="T28" fmla="*/ 163513 w 280"/>
                <a:gd name="T29" fmla="*/ 309563 h 195"/>
                <a:gd name="T30" fmla="*/ 73025 w 280"/>
                <a:gd name="T31" fmla="*/ 309563 h 195"/>
                <a:gd name="T32" fmla="*/ 0 w 280"/>
                <a:gd name="T33" fmla="*/ 0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80" h="195">
                  <a:moveTo>
                    <a:pt x="0" y="0"/>
                  </a:moveTo>
                  <a:lnTo>
                    <a:pt x="52" y="0"/>
                  </a:lnTo>
                  <a:lnTo>
                    <a:pt x="77" y="148"/>
                  </a:lnTo>
                  <a:lnTo>
                    <a:pt x="114" y="0"/>
                  </a:lnTo>
                  <a:lnTo>
                    <a:pt x="171" y="0"/>
                  </a:lnTo>
                  <a:lnTo>
                    <a:pt x="202" y="148"/>
                  </a:lnTo>
                  <a:lnTo>
                    <a:pt x="233" y="0"/>
                  </a:lnTo>
                  <a:lnTo>
                    <a:pt x="280" y="0"/>
                  </a:lnTo>
                  <a:lnTo>
                    <a:pt x="233" y="195"/>
                  </a:lnTo>
                  <a:lnTo>
                    <a:pt x="176" y="195"/>
                  </a:lnTo>
                  <a:lnTo>
                    <a:pt x="140" y="63"/>
                  </a:lnTo>
                  <a:lnTo>
                    <a:pt x="103" y="195"/>
                  </a:lnTo>
                  <a:lnTo>
                    <a:pt x="46" y="195"/>
                  </a:lnTo>
                  <a:lnTo>
                    <a:pt x="0"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9" name="Freeform 11"/>
            <p:cNvSpPr>
              <a:spLocks/>
            </p:cNvSpPr>
            <p:nvPr/>
          </p:nvSpPr>
          <p:spPr bwMode="gray">
            <a:xfrm>
              <a:off x="5132388" y="1362075"/>
              <a:ext cx="155575" cy="309563"/>
            </a:xfrm>
            <a:custGeom>
              <a:avLst/>
              <a:gdLst>
                <a:gd name="T0" fmla="*/ 81882 w 19"/>
                <a:gd name="T1" fmla="*/ 0 h 37"/>
                <a:gd name="T2" fmla="*/ 81882 w 19"/>
                <a:gd name="T3" fmla="*/ 41833 h 37"/>
                <a:gd name="T4" fmla="*/ 81882 w 19"/>
                <a:gd name="T5" fmla="*/ 41833 h 37"/>
                <a:gd name="T6" fmla="*/ 155575 w 19"/>
                <a:gd name="T7" fmla="*/ 0 h 37"/>
                <a:gd name="T8" fmla="*/ 155575 w 19"/>
                <a:gd name="T9" fmla="*/ 75299 h 37"/>
                <a:gd name="T10" fmla="*/ 81882 w 19"/>
                <a:gd name="T11" fmla="*/ 142232 h 37"/>
                <a:gd name="T12" fmla="*/ 81882 w 19"/>
                <a:gd name="T13" fmla="*/ 309563 h 37"/>
                <a:gd name="T14" fmla="*/ 0 w 19"/>
                <a:gd name="T15" fmla="*/ 309563 h 37"/>
                <a:gd name="T16" fmla="*/ 0 w 19"/>
                <a:gd name="T17" fmla="*/ 0 h 37"/>
                <a:gd name="T18" fmla="*/ 81882 w 19"/>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10" name="Freeform 12"/>
            <p:cNvSpPr>
              <a:spLocks noEditPoints="1"/>
            </p:cNvSpPr>
            <p:nvPr/>
          </p:nvSpPr>
          <p:spPr bwMode="gray">
            <a:xfrm>
              <a:off x="5321301" y="1362075"/>
              <a:ext cx="246063" cy="317500"/>
            </a:xfrm>
            <a:custGeom>
              <a:avLst/>
              <a:gdLst>
                <a:gd name="T0" fmla="*/ 82021 w 30"/>
                <a:gd name="T1" fmla="*/ 167105 h 38"/>
                <a:gd name="T2" fmla="*/ 123032 w 30"/>
                <a:gd name="T3" fmla="*/ 259013 h 38"/>
                <a:gd name="T4" fmla="*/ 155840 w 30"/>
                <a:gd name="T5" fmla="*/ 208882 h 38"/>
                <a:gd name="T6" fmla="*/ 246063 w 30"/>
                <a:gd name="T7" fmla="*/ 208882 h 38"/>
                <a:gd name="T8" fmla="*/ 213255 w 30"/>
                <a:gd name="T9" fmla="*/ 284079 h 38"/>
                <a:gd name="T10" fmla="*/ 123032 w 30"/>
                <a:gd name="T11" fmla="*/ 317500 h 38"/>
                <a:gd name="T12" fmla="*/ 0 w 30"/>
                <a:gd name="T13" fmla="*/ 150395 h 38"/>
                <a:gd name="T14" fmla="*/ 123032 w 30"/>
                <a:gd name="T15" fmla="*/ 0 h 38"/>
                <a:gd name="T16" fmla="*/ 246063 w 30"/>
                <a:gd name="T17" fmla="*/ 167105 h 38"/>
                <a:gd name="T18" fmla="*/ 82021 w 30"/>
                <a:gd name="T19" fmla="*/ 167105 h 38"/>
                <a:gd name="T20" fmla="*/ 164042 w 30"/>
                <a:gd name="T21" fmla="*/ 125329 h 38"/>
                <a:gd name="T22" fmla="*/ 123032 w 30"/>
                <a:gd name="T23" fmla="*/ 50132 h 38"/>
                <a:gd name="T24" fmla="*/ 82021 w 30"/>
                <a:gd name="T25" fmla="*/ 125329 h 38"/>
                <a:gd name="T26" fmla="*/ 164042 w 30"/>
                <a:gd name="T27" fmla="*/ 125329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11" name="Freeform 13"/>
            <p:cNvSpPr>
              <a:spLocks noEditPoints="1"/>
            </p:cNvSpPr>
            <p:nvPr/>
          </p:nvSpPr>
          <p:spPr bwMode="gray">
            <a:xfrm>
              <a:off x="5748338" y="1362075"/>
              <a:ext cx="247650" cy="317500"/>
            </a:xfrm>
            <a:custGeom>
              <a:avLst/>
              <a:gdLst>
                <a:gd name="T0" fmla="*/ 239395 w 30"/>
                <a:gd name="T1" fmla="*/ 250658 h 38"/>
                <a:gd name="T2" fmla="*/ 247650 w 30"/>
                <a:gd name="T3" fmla="*/ 309145 h 38"/>
                <a:gd name="T4" fmla="*/ 165100 w 30"/>
                <a:gd name="T5" fmla="*/ 309145 h 38"/>
                <a:gd name="T6" fmla="*/ 165100 w 30"/>
                <a:gd name="T7" fmla="*/ 267368 h 38"/>
                <a:gd name="T8" fmla="*/ 165100 w 30"/>
                <a:gd name="T9" fmla="*/ 267368 h 38"/>
                <a:gd name="T10" fmla="*/ 82550 w 30"/>
                <a:gd name="T11" fmla="*/ 317500 h 38"/>
                <a:gd name="T12" fmla="*/ 0 w 30"/>
                <a:gd name="T13" fmla="*/ 217237 h 38"/>
                <a:gd name="T14" fmla="*/ 156845 w 30"/>
                <a:gd name="T15" fmla="*/ 108618 h 38"/>
                <a:gd name="T16" fmla="*/ 156845 w 30"/>
                <a:gd name="T17" fmla="*/ 91908 h 38"/>
                <a:gd name="T18" fmla="*/ 123825 w 30"/>
                <a:gd name="T19" fmla="*/ 41776 h 38"/>
                <a:gd name="T20" fmla="*/ 90805 w 30"/>
                <a:gd name="T21" fmla="*/ 91908 h 38"/>
                <a:gd name="T22" fmla="*/ 8255 w 30"/>
                <a:gd name="T23" fmla="*/ 91908 h 38"/>
                <a:gd name="T24" fmla="*/ 41275 w 30"/>
                <a:gd name="T25" fmla="*/ 16711 h 38"/>
                <a:gd name="T26" fmla="*/ 123825 w 30"/>
                <a:gd name="T27" fmla="*/ 0 h 38"/>
                <a:gd name="T28" fmla="*/ 239395 w 30"/>
                <a:gd name="T29" fmla="*/ 100263 h 38"/>
                <a:gd name="T30" fmla="*/ 239395 w 30"/>
                <a:gd name="T31" fmla="*/ 250658 h 38"/>
                <a:gd name="T32" fmla="*/ 82550 w 30"/>
                <a:gd name="T33" fmla="*/ 217237 h 38"/>
                <a:gd name="T34" fmla="*/ 115570 w 30"/>
                <a:gd name="T35" fmla="*/ 259013 h 38"/>
                <a:gd name="T36" fmla="*/ 156845 w 30"/>
                <a:gd name="T37" fmla="*/ 158750 h 38"/>
                <a:gd name="T38" fmla="*/ 82550 w 30"/>
                <a:gd name="T39" fmla="*/ 217237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12" name="Freeform 14"/>
            <p:cNvSpPr>
              <a:spLocks/>
            </p:cNvSpPr>
            <p:nvPr/>
          </p:nvSpPr>
          <p:spPr bwMode="gray">
            <a:xfrm>
              <a:off x="6045201" y="1362075"/>
              <a:ext cx="230188" cy="309563"/>
            </a:xfrm>
            <a:custGeom>
              <a:avLst/>
              <a:gdLst>
                <a:gd name="T0" fmla="*/ 90431 w 28"/>
                <a:gd name="T1" fmla="*/ 33466 h 37"/>
                <a:gd name="T2" fmla="*/ 90431 w 28"/>
                <a:gd name="T3" fmla="*/ 33466 h 37"/>
                <a:gd name="T4" fmla="*/ 115094 w 28"/>
                <a:gd name="T5" fmla="*/ 8367 h 37"/>
                <a:gd name="T6" fmla="*/ 156199 w 28"/>
                <a:gd name="T7" fmla="*/ 0 h 37"/>
                <a:gd name="T8" fmla="*/ 230188 w 28"/>
                <a:gd name="T9" fmla="*/ 66933 h 37"/>
                <a:gd name="T10" fmla="*/ 230188 w 28"/>
                <a:gd name="T11" fmla="*/ 309563 h 37"/>
                <a:gd name="T12" fmla="*/ 147978 w 28"/>
                <a:gd name="T13" fmla="*/ 309563 h 37"/>
                <a:gd name="T14" fmla="*/ 147978 w 28"/>
                <a:gd name="T15" fmla="*/ 100399 h 37"/>
                <a:gd name="T16" fmla="*/ 115094 w 28"/>
                <a:gd name="T17" fmla="*/ 50199 h 37"/>
                <a:gd name="T18" fmla="*/ 90431 w 28"/>
                <a:gd name="T19" fmla="*/ 100399 h 37"/>
                <a:gd name="T20" fmla="*/ 90431 w 28"/>
                <a:gd name="T21" fmla="*/ 309563 h 37"/>
                <a:gd name="T22" fmla="*/ 0 w 28"/>
                <a:gd name="T23" fmla="*/ 309563 h 37"/>
                <a:gd name="T24" fmla="*/ 0 w 28"/>
                <a:gd name="T25" fmla="*/ 0 h 37"/>
                <a:gd name="T26" fmla="*/ 90431 w 28"/>
                <a:gd name="T27" fmla="*/ 0 h 37"/>
                <a:gd name="T28" fmla="*/ 90431 w 28"/>
                <a:gd name="T29" fmla="*/ 33466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13" name="Freeform 15"/>
            <p:cNvSpPr>
              <a:spLocks noEditPoints="1"/>
            </p:cNvSpPr>
            <p:nvPr/>
          </p:nvSpPr>
          <p:spPr bwMode="gray">
            <a:xfrm>
              <a:off x="6332538" y="1236663"/>
              <a:ext cx="239713" cy="442913"/>
            </a:xfrm>
            <a:custGeom>
              <a:avLst/>
              <a:gdLst>
                <a:gd name="T0" fmla="*/ 157053 w 29"/>
                <a:gd name="T1" fmla="*/ 434556 h 53"/>
                <a:gd name="T2" fmla="*/ 157053 w 29"/>
                <a:gd name="T3" fmla="*/ 401129 h 53"/>
                <a:gd name="T4" fmla="*/ 157053 w 29"/>
                <a:gd name="T5" fmla="*/ 401129 h 53"/>
                <a:gd name="T6" fmla="*/ 82660 w 29"/>
                <a:gd name="T7" fmla="*/ 442913 h 53"/>
                <a:gd name="T8" fmla="*/ 0 w 29"/>
                <a:gd name="T9" fmla="*/ 275776 h 53"/>
                <a:gd name="T10" fmla="*/ 82660 w 29"/>
                <a:gd name="T11" fmla="*/ 125353 h 53"/>
                <a:gd name="T12" fmla="*/ 157053 w 29"/>
                <a:gd name="T13" fmla="*/ 158780 h 53"/>
                <a:gd name="T14" fmla="*/ 157053 w 29"/>
                <a:gd name="T15" fmla="*/ 158780 h 53"/>
                <a:gd name="T16" fmla="*/ 157053 w 29"/>
                <a:gd name="T17" fmla="*/ 0 h 53"/>
                <a:gd name="T18" fmla="*/ 239713 w 29"/>
                <a:gd name="T19" fmla="*/ 0 h 53"/>
                <a:gd name="T20" fmla="*/ 239713 w 29"/>
                <a:gd name="T21" fmla="*/ 434556 h 53"/>
                <a:gd name="T22" fmla="*/ 157053 w 29"/>
                <a:gd name="T23" fmla="*/ 434556 h 53"/>
                <a:gd name="T24" fmla="*/ 157053 w 29"/>
                <a:gd name="T25" fmla="*/ 275776 h 53"/>
                <a:gd name="T26" fmla="*/ 123989 w 29"/>
                <a:gd name="T27" fmla="*/ 175494 h 53"/>
                <a:gd name="T28" fmla="*/ 82660 w 29"/>
                <a:gd name="T29" fmla="*/ 275776 h 53"/>
                <a:gd name="T30" fmla="*/ 123989 w 29"/>
                <a:gd name="T31" fmla="*/ 384415 h 53"/>
                <a:gd name="T32" fmla="*/ 157053 w 29"/>
                <a:gd name="T33" fmla="*/ 275776 h 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14" name="Freeform 16"/>
            <p:cNvSpPr>
              <a:spLocks noEditPoints="1"/>
            </p:cNvSpPr>
            <p:nvPr/>
          </p:nvSpPr>
          <p:spPr bwMode="gray">
            <a:xfrm>
              <a:off x="4087813" y="1236663"/>
              <a:ext cx="238125" cy="442913"/>
            </a:xfrm>
            <a:custGeom>
              <a:avLst/>
              <a:gdLst>
                <a:gd name="T0" fmla="*/ 164224 w 29"/>
                <a:gd name="T1" fmla="*/ 434556 h 53"/>
                <a:gd name="T2" fmla="*/ 164224 w 29"/>
                <a:gd name="T3" fmla="*/ 401129 h 53"/>
                <a:gd name="T4" fmla="*/ 156013 w 29"/>
                <a:gd name="T5" fmla="*/ 401129 h 53"/>
                <a:gd name="T6" fmla="*/ 90323 w 29"/>
                <a:gd name="T7" fmla="*/ 442913 h 53"/>
                <a:gd name="T8" fmla="*/ 8211 w 29"/>
                <a:gd name="T9" fmla="*/ 275776 h 53"/>
                <a:gd name="T10" fmla="*/ 90323 w 29"/>
                <a:gd name="T11" fmla="*/ 125353 h 53"/>
                <a:gd name="T12" fmla="*/ 156013 w 29"/>
                <a:gd name="T13" fmla="*/ 158780 h 53"/>
                <a:gd name="T14" fmla="*/ 156013 w 29"/>
                <a:gd name="T15" fmla="*/ 158780 h 53"/>
                <a:gd name="T16" fmla="*/ 156013 w 29"/>
                <a:gd name="T17" fmla="*/ 0 h 53"/>
                <a:gd name="T18" fmla="*/ 238125 w 29"/>
                <a:gd name="T19" fmla="*/ 0 h 53"/>
                <a:gd name="T20" fmla="*/ 238125 w 29"/>
                <a:gd name="T21" fmla="*/ 434556 h 53"/>
                <a:gd name="T22" fmla="*/ 164224 w 29"/>
                <a:gd name="T23" fmla="*/ 434556 h 53"/>
                <a:gd name="T24" fmla="*/ 156013 w 29"/>
                <a:gd name="T25" fmla="*/ 275776 h 53"/>
                <a:gd name="T26" fmla="*/ 123168 w 29"/>
                <a:gd name="T27" fmla="*/ 175494 h 53"/>
                <a:gd name="T28" fmla="*/ 90323 w 29"/>
                <a:gd name="T29" fmla="*/ 275776 h 53"/>
                <a:gd name="T30" fmla="*/ 123168 w 29"/>
                <a:gd name="T31" fmla="*/ 384415 h 53"/>
                <a:gd name="T32" fmla="*/ 156013 w 29"/>
                <a:gd name="T33" fmla="*/ 275776 h 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15" name="Freeform 17"/>
            <p:cNvSpPr>
              <a:spLocks/>
            </p:cNvSpPr>
            <p:nvPr/>
          </p:nvSpPr>
          <p:spPr bwMode="gray">
            <a:xfrm>
              <a:off x="6761163" y="1227138"/>
              <a:ext cx="279400" cy="452438"/>
            </a:xfrm>
            <a:custGeom>
              <a:avLst/>
              <a:gdLst>
                <a:gd name="T0" fmla="*/ 131482 w 34"/>
                <a:gd name="T1" fmla="*/ 452438 h 54"/>
                <a:gd name="T2" fmla="*/ 8218 w 34"/>
                <a:gd name="T3" fmla="*/ 310004 h 54"/>
                <a:gd name="T4" fmla="*/ 90394 w 34"/>
                <a:gd name="T5" fmla="*/ 310004 h 54"/>
                <a:gd name="T6" fmla="*/ 147918 w 34"/>
                <a:gd name="T7" fmla="*/ 385410 h 54"/>
                <a:gd name="T8" fmla="*/ 189006 w 34"/>
                <a:gd name="T9" fmla="*/ 335139 h 54"/>
                <a:gd name="T10" fmla="*/ 8218 w 34"/>
                <a:gd name="T11" fmla="*/ 117299 h 54"/>
                <a:gd name="T12" fmla="*/ 147918 w 34"/>
                <a:gd name="T13" fmla="*/ 0 h 54"/>
                <a:gd name="T14" fmla="*/ 279400 w 34"/>
                <a:gd name="T15" fmla="*/ 125677 h 54"/>
                <a:gd name="T16" fmla="*/ 189006 w 34"/>
                <a:gd name="T17" fmla="*/ 125677 h 54"/>
                <a:gd name="T18" fmla="*/ 147918 w 34"/>
                <a:gd name="T19" fmla="*/ 67028 h 54"/>
                <a:gd name="T20" fmla="*/ 98612 w 34"/>
                <a:gd name="T21" fmla="*/ 108920 h 54"/>
                <a:gd name="T22" fmla="*/ 279400 w 34"/>
                <a:gd name="T23" fmla="*/ 326761 h 54"/>
                <a:gd name="T24" fmla="*/ 131482 w 34"/>
                <a:gd name="T25" fmla="*/ 452438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16" name="Freeform 18"/>
            <p:cNvSpPr>
              <a:spLocks noEditPoints="1"/>
            </p:cNvSpPr>
            <p:nvPr/>
          </p:nvSpPr>
          <p:spPr bwMode="gray">
            <a:xfrm>
              <a:off x="7081838" y="1362075"/>
              <a:ext cx="238125" cy="317500"/>
            </a:xfrm>
            <a:custGeom>
              <a:avLst/>
              <a:gdLst>
                <a:gd name="T0" fmla="*/ 0 w 29"/>
                <a:gd name="T1" fmla="*/ 150395 h 38"/>
                <a:gd name="T2" fmla="*/ 123168 w 29"/>
                <a:gd name="T3" fmla="*/ 0 h 38"/>
                <a:gd name="T4" fmla="*/ 238125 w 29"/>
                <a:gd name="T5" fmla="*/ 150395 h 38"/>
                <a:gd name="T6" fmla="*/ 123168 w 29"/>
                <a:gd name="T7" fmla="*/ 317500 h 38"/>
                <a:gd name="T8" fmla="*/ 0 w 29"/>
                <a:gd name="T9" fmla="*/ 150395 h 38"/>
                <a:gd name="T10" fmla="*/ 156013 w 29"/>
                <a:gd name="T11" fmla="*/ 150395 h 38"/>
                <a:gd name="T12" fmla="*/ 123168 w 29"/>
                <a:gd name="T13" fmla="*/ 50132 h 38"/>
                <a:gd name="T14" fmla="*/ 82112 w 29"/>
                <a:gd name="T15" fmla="*/ 150395 h 38"/>
                <a:gd name="T16" fmla="*/ 123168 w 29"/>
                <a:gd name="T17" fmla="*/ 259013 h 38"/>
                <a:gd name="T18" fmla="*/ 156013 w 29"/>
                <a:gd name="T19" fmla="*/ 150395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17" name="Freeform 19"/>
            <p:cNvSpPr>
              <a:spLocks/>
            </p:cNvSpPr>
            <p:nvPr/>
          </p:nvSpPr>
          <p:spPr bwMode="gray">
            <a:xfrm>
              <a:off x="7345363" y="1227138"/>
              <a:ext cx="163513" cy="444500"/>
            </a:xfrm>
            <a:custGeom>
              <a:avLst/>
              <a:gdLst>
                <a:gd name="T0" fmla="*/ 163513 w 20"/>
                <a:gd name="T1" fmla="*/ 58708 h 53"/>
                <a:gd name="T2" fmla="*/ 122635 w 20"/>
                <a:gd name="T3" fmla="*/ 100642 h 53"/>
                <a:gd name="T4" fmla="*/ 122635 w 20"/>
                <a:gd name="T5" fmla="*/ 134189 h 53"/>
                <a:gd name="T6" fmla="*/ 155337 w 20"/>
                <a:gd name="T7" fmla="*/ 134189 h 53"/>
                <a:gd name="T8" fmla="*/ 155337 w 20"/>
                <a:gd name="T9" fmla="*/ 192896 h 53"/>
                <a:gd name="T10" fmla="*/ 122635 w 20"/>
                <a:gd name="T11" fmla="*/ 192896 h 53"/>
                <a:gd name="T12" fmla="*/ 122635 w 20"/>
                <a:gd name="T13" fmla="*/ 444500 h 53"/>
                <a:gd name="T14" fmla="*/ 32703 w 20"/>
                <a:gd name="T15" fmla="*/ 444500 h 53"/>
                <a:gd name="T16" fmla="*/ 32703 w 20"/>
                <a:gd name="T17" fmla="*/ 192896 h 53"/>
                <a:gd name="T18" fmla="*/ 0 w 20"/>
                <a:gd name="T19" fmla="*/ 192896 h 53"/>
                <a:gd name="T20" fmla="*/ 0 w 20"/>
                <a:gd name="T21" fmla="*/ 134189 h 53"/>
                <a:gd name="T22" fmla="*/ 40878 w 20"/>
                <a:gd name="T23" fmla="*/ 134189 h 53"/>
                <a:gd name="T24" fmla="*/ 130810 w 20"/>
                <a:gd name="T25" fmla="*/ 0 h 53"/>
                <a:gd name="T26" fmla="*/ 163513 w 20"/>
                <a:gd name="T27" fmla="*/ 0 h 53"/>
                <a:gd name="T28" fmla="*/ 163513 w 20"/>
                <a:gd name="T29" fmla="*/ 58708 h 5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18" name="Freeform 20"/>
            <p:cNvSpPr>
              <a:spLocks/>
            </p:cNvSpPr>
            <p:nvPr/>
          </p:nvSpPr>
          <p:spPr bwMode="gray">
            <a:xfrm>
              <a:off x="7542213" y="1277938"/>
              <a:ext cx="157163" cy="393700"/>
            </a:xfrm>
            <a:custGeom>
              <a:avLst/>
              <a:gdLst>
                <a:gd name="T0" fmla="*/ 0 w 19"/>
                <a:gd name="T1" fmla="*/ 83766 h 47"/>
                <a:gd name="T2" fmla="*/ 33087 w 19"/>
                <a:gd name="T3" fmla="*/ 83766 h 47"/>
                <a:gd name="T4" fmla="*/ 33087 w 19"/>
                <a:gd name="T5" fmla="*/ 33506 h 47"/>
                <a:gd name="T6" fmla="*/ 115804 w 19"/>
                <a:gd name="T7" fmla="*/ 0 h 47"/>
                <a:gd name="T8" fmla="*/ 115804 w 19"/>
                <a:gd name="T9" fmla="*/ 83766 h 47"/>
                <a:gd name="T10" fmla="*/ 157163 w 19"/>
                <a:gd name="T11" fmla="*/ 83766 h 47"/>
                <a:gd name="T12" fmla="*/ 157163 w 19"/>
                <a:gd name="T13" fmla="*/ 142402 h 47"/>
                <a:gd name="T14" fmla="*/ 115804 w 19"/>
                <a:gd name="T15" fmla="*/ 142402 h 47"/>
                <a:gd name="T16" fmla="*/ 115804 w 19"/>
                <a:gd name="T17" fmla="*/ 301557 h 47"/>
                <a:gd name="T18" fmla="*/ 140620 w 19"/>
                <a:gd name="T19" fmla="*/ 343440 h 47"/>
                <a:gd name="T20" fmla="*/ 157163 w 19"/>
                <a:gd name="T21" fmla="*/ 343440 h 47"/>
                <a:gd name="T22" fmla="*/ 157163 w 19"/>
                <a:gd name="T23" fmla="*/ 393700 h 47"/>
                <a:gd name="T24" fmla="*/ 115804 w 19"/>
                <a:gd name="T25" fmla="*/ 393700 h 47"/>
                <a:gd name="T26" fmla="*/ 33087 w 19"/>
                <a:gd name="T27" fmla="*/ 326687 h 47"/>
                <a:gd name="T28" fmla="*/ 33087 w 19"/>
                <a:gd name="T29" fmla="*/ 142402 h 47"/>
                <a:gd name="T30" fmla="*/ 0 w 19"/>
                <a:gd name="T31" fmla="*/ 142402 h 47"/>
                <a:gd name="T32" fmla="*/ 0 w 19"/>
                <a:gd name="T33" fmla="*/ 83766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19" name="Freeform 21"/>
            <p:cNvSpPr>
              <a:spLocks/>
            </p:cNvSpPr>
            <p:nvPr/>
          </p:nvSpPr>
          <p:spPr bwMode="gray">
            <a:xfrm>
              <a:off x="7731126" y="1362075"/>
              <a:ext cx="452438" cy="309563"/>
            </a:xfrm>
            <a:custGeom>
              <a:avLst/>
              <a:gdLst>
                <a:gd name="T0" fmla="*/ 0 w 285"/>
                <a:gd name="T1" fmla="*/ 0 h 195"/>
                <a:gd name="T2" fmla="*/ 82550 w 285"/>
                <a:gd name="T3" fmla="*/ 0 h 195"/>
                <a:gd name="T4" fmla="*/ 123825 w 285"/>
                <a:gd name="T5" fmla="*/ 234950 h 195"/>
                <a:gd name="T6" fmla="*/ 123825 w 285"/>
                <a:gd name="T7" fmla="*/ 234950 h 195"/>
                <a:gd name="T8" fmla="*/ 180975 w 285"/>
                <a:gd name="T9" fmla="*/ 0 h 195"/>
                <a:gd name="T10" fmla="*/ 271463 w 285"/>
                <a:gd name="T11" fmla="*/ 0 h 195"/>
                <a:gd name="T12" fmla="*/ 320675 w 285"/>
                <a:gd name="T13" fmla="*/ 234950 h 195"/>
                <a:gd name="T14" fmla="*/ 320675 w 285"/>
                <a:gd name="T15" fmla="*/ 234950 h 195"/>
                <a:gd name="T16" fmla="*/ 369888 w 285"/>
                <a:gd name="T17" fmla="*/ 0 h 195"/>
                <a:gd name="T18" fmla="*/ 452438 w 285"/>
                <a:gd name="T19" fmla="*/ 0 h 195"/>
                <a:gd name="T20" fmla="*/ 369888 w 285"/>
                <a:gd name="T21" fmla="*/ 309563 h 195"/>
                <a:gd name="T22" fmla="*/ 279400 w 285"/>
                <a:gd name="T23" fmla="*/ 309563 h 195"/>
                <a:gd name="T24" fmla="*/ 222250 w 285"/>
                <a:gd name="T25" fmla="*/ 100013 h 195"/>
                <a:gd name="T26" fmla="*/ 222250 w 285"/>
                <a:gd name="T27" fmla="*/ 100013 h 195"/>
                <a:gd name="T28" fmla="*/ 165100 w 285"/>
                <a:gd name="T29" fmla="*/ 309563 h 195"/>
                <a:gd name="T30" fmla="*/ 74613 w 285"/>
                <a:gd name="T31" fmla="*/ 309563 h 195"/>
                <a:gd name="T32" fmla="*/ 0 w 285"/>
                <a:gd name="T33" fmla="*/ 0 h 19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85" h="195">
                  <a:moveTo>
                    <a:pt x="0" y="0"/>
                  </a:moveTo>
                  <a:lnTo>
                    <a:pt x="52" y="0"/>
                  </a:lnTo>
                  <a:lnTo>
                    <a:pt x="78" y="148"/>
                  </a:lnTo>
                  <a:lnTo>
                    <a:pt x="114" y="0"/>
                  </a:lnTo>
                  <a:lnTo>
                    <a:pt x="171" y="0"/>
                  </a:lnTo>
                  <a:lnTo>
                    <a:pt x="202" y="148"/>
                  </a:lnTo>
                  <a:lnTo>
                    <a:pt x="233" y="0"/>
                  </a:lnTo>
                  <a:lnTo>
                    <a:pt x="285" y="0"/>
                  </a:lnTo>
                  <a:lnTo>
                    <a:pt x="233" y="195"/>
                  </a:lnTo>
                  <a:lnTo>
                    <a:pt x="176" y="195"/>
                  </a:lnTo>
                  <a:lnTo>
                    <a:pt x="140" y="63"/>
                  </a:lnTo>
                  <a:lnTo>
                    <a:pt x="104" y="195"/>
                  </a:lnTo>
                  <a:lnTo>
                    <a:pt x="47" y="195"/>
                  </a:lnTo>
                  <a:lnTo>
                    <a:pt x="0"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20" name="Freeform 22"/>
            <p:cNvSpPr>
              <a:spLocks noEditPoints="1"/>
            </p:cNvSpPr>
            <p:nvPr/>
          </p:nvSpPr>
          <p:spPr bwMode="gray">
            <a:xfrm>
              <a:off x="8201026" y="1362075"/>
              <a:ext cx="238125" cy="317500"/>
            </a:xfrm>
            <a:custGeom>
              <a:avLst/>
              <a:gdLst>
                <a:gd name="T0" fmla="*/ 238125 w 29"/>
                <a:gd name="T1" fmla="*/ 250658 h 38"/>
                <a:gd name="T2" fmla="*/ 238125 w 29"/>
                <a:gd name="T3" fmla="*/ 309145 h 38"/>
                <a:gd name="T4" fmla="*/ 164224 w 29"/>
                <a:gd name="T5" fmla="*/ 309145 h 38"/>
                <a:gd name="T6" fmla="*/ 156013 w 29"/>
                <a:gd name="T7" fmla="*/ 267368 h 38"/>
                <a:gd name="T8" fmla="*/ 156013 w 29"/>
                <a:gd name="T9" fmla="*/ 267368 h 38"/>
                <a:gd name="T10" fmla="*/ 82112 w 29"/>
                <a:gd name="T11" fmla="*/ 317500 h 38"/>
                <a:gd name="T12" fmla="*/ 0 w 29"/>
                <a:gd name="T13" fmla="*/ 217237 h 38"/>
                <a:gd name="T14" fmla="*/ 156013 w 29"/>
                <a:gd name="T15" fmla="*/ 108618 h 38"/>
                <a:gd name="T16" fmla="*/ 156013 w 29"/>
                <a:gd name="T17" fmla="*/ 91908 h 38"/>
                <a:gd name="T18" fmla="*/ 123168 w 29"/>
                <a:gd name="T19" fmla="*/ 41776 h 38"/>
                <a:gd name="T20" fmla="*/ 90323 w 29"/>
                <a:gd name="T21" fmla="*/ 91908 h 38"/>
                <a:gd name="T22" fmla="*/ 8211 w 29"/>
                <a:gd name="T23" fmla="*/ 91908 h 38"/>
                <a:gd name="T24" fmla="*/ 41056 w 29"/>
                <a:gd name="T25" fmla="*/ 16711 h 38"/>
                <a:gd name="T26" fmla="*/ 114957 w 29"/>
                <a:gd name="T27" fmla="*/ 0 h 38"/>
                <a:gd name="T28" fmla="*/ 238125 w 29"/>
                <a:gd name="T29" fmla="*/ 100263 h 38"/>
                <a:gd name="T30" fmla="*/ 238125 w 29"/>
                <a:gd name="T31" fmla="*/ 250658 h 38"/>
                <a:gd name="T32" fmla="*/ 82112 w 29"/>
                <a:gd name="T33" fmla="*/ 217237 h 38"/>
                <a:gd name="T34" fmla="*/ 114957 w 29"/>
                <a:gd name="T35" fmla="*/ 259013 h 38"/>
                <a:gd name="T36" fmla="*/ 156013 w 29"/>
                <a:gd name="T37" fmla="*/ 158750 h 38"/>
                <a:gd name="T38" fmla="*/ 82112 w 29"/>
                <a:gd name="T39" fmla="*/ 217237 h 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21" name="Freeform 23"/>
            <p:cNvSpPr>
              <a:spLocks/>
            </p:cNvSpPr>
            <p:nvPr/>
          </p:nvSpPr>
          <p:spPr bwMode="gray">
            <a:xfrm>
              <a:off x="8496301" y="1362075"/>
              <a:ext cx="157163" cy="309563"/>
            </a:xfrm>
            <a:custGeom>
              <a:avLst/>
              <a:gdLst>
                <a:gd name="T0" fmla="*/ 82717 w 19"/>
                <a:gd name="T1" fmla="*/ 0 h 37"/>
                <a:gd name="T2" fmla="*/ 82717 w 19"/>
                <a:gd name="T3" fmla="*/ 41833 h 37"/>
                <a:gd name="T4" fmla="*/ 82717 w 19"/>
                <a:gd name="T5" fmla="*/ 41833 h 37"/>
                <a:gd name="T6" fmla="*/ 157163 w 19"/>
                <a:gd name="T7" fmla="*/ 0 h 37"/>
                <a:gd name="T8" fmla="*/ 157163 w 19"/>
                <a:gd name="T9" fmla="*/ 75299 h 37"/>
                <a:gd name="T10" fmla="*/ 82717 w 19"/>
                <a:gd name="T11" fmla="*/ 142232 h 37"/>
                <a:gd name="T12" fmla="*/ 82717 w 19"/>
                <a:gd name="T13" fmla="*/ 309563 h 37"/>
                <a:gd name="T14" fmla="*/ 0 w 19"/>
                <a:gd name="T15" fmla="*/ 309563 h 37"/>
                <a:gd name="T16" fmla="*/ 0 w 19"/>
                <a:gd name="T17" fmla="*/ 0 h 37"/>
                <a:gd name="T18" fmla="*/ 82717 w 19"/>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22" name="Freeform 24"/>
            <p:cNvSpPr>
              <a:spLocks noEditPoints="1"/>
            </p:cNvSpPr>
            <p:nvPr/>
          </p:nvSpPr>
          <p:spPr bwMode="gray">
            <a:xfrm>
              <a:off x="8685213" y="1362075"/>
              <a:ext cx="247650" cy="317500"/>
            </a:xfrm>
            <a:custGeom>
              <a:avLst/>
              <a:gdLst>
                <a:gd name="T0" fmla="*/ 82550 w 30"/>
                <a:gd name="T1" fmla="*/ 167105 h 38"/>
                <a:gd name="T2" fmla="*/ 123825 w 30"/>
                <a:gd name="T3" fmla="*/ 259013 h 38"/>
                <a:gd name="T4" fmla="*/ 156845 w 30"/>
                <a:gd name="T5" fmla="*/ 208882 h 38"/>
                <a:gd name="T6" fmla="*/ 247650 w 30"/>
                <a:gd name="T7" fmla="*/ 208882 h 38"/>
                <a:gd name="T8" fmla="*/ 214630 w 30"/>
                <a:gd name="T9" fmla="*/ 284079 h 38"/>
                <a:gd name="T10" fmla="*/ 123825 w 30"/>
                <a:gd name="T11" fmla="*/ 317500 h 38"/>
                <a:gd name="T12" fmla="*/ 0 w 30"/>
                <a:gd name="T13" fmla="*/ 150395 h 38"/>
                <a:gd name="T14" fmla="*/ 123825 w 30"/>
                <a:gd name="T15" fmla="*/ 0 h 38"/>
                <a:gd name="T16" fmla="*/ 247650 w 30"/>
                <a:gd name="T17" fmla="*/ 167105 h 38"/>
                <a:gd name="T18" fmla="*/ 82550 w 30"/>
                <a:gd name="T19" fmla="*/ 167105 h 38"/>
                <a:gd name="T20" fmla="*/ 165100 w 30"/>
                <a:gd name="T21" fmla="*/ 125329 h 38"/>
                <a:gd name="T22" fmla="*/ 123825 w 30"/>
                <a:gd name="T23" fmla="*/ 50132 h 38"/>
                <a:gd name="T24" fmla="*/ 82550 w 30"/>
                <a:gd name="T25" fmla="*/ 125329 h 38"/>
                <a:gd name="T26" fmla="*/ 165100 w 30"/>
                <a:gd name="T27" fmla="*/ 125329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23" name="Freeform 25"/>
            <p:cNvSpPr>
              <a:spLocks noEditPoints="1"/>
            </p:cNvSpPr>
            <p:nvPr/>
          </p:nvSpPr>
          <p:spPr bwMode="gray">
            <a:xfrm>
              <a:off x="7920038" y="1957388"/>
              <a:ext cx="206375" cy="258763"/>
            </a:xfrm>
            <a:custGeom>
              <a:avLst/>
              <a:gdLst>
                <a:gd name="T0" fmla="*/ 74295 w 25"/>
                <a:gd name="T1" fmla="*/ 141902 h 31"/>
                <a:gd name="T2" fmla="*/ 107315 w 25"/>
                <a:gd name="T3" fmla="*/ 217027 h 31"/>
                <a:gd name="T4" fmla="*/ 132080 w 25"/>
                <a:gd name="T5" fmla="*/ 166944 h 31"/>
                <a:gd name="T6" fmla="*/ 206375 w 25"/>
                <a:gd name="T7" fmla="*/ 166944 h 31"/>
                <a:gd name="T8" fmla="*/ 181610 w 25"/>
                <a:gd name="T9" fmla="*/ 233721 h 31"/>
                <a:gd name="T10" fmla="*/ 107315 w 25"/>
                <a:gd name="T11" fmla="*/ 258763 h 31"/>
                <a:gd name="T12" fmla="*/ 0 w 25"/>
                <a:gd name="T13" fmla="*/ 125208 h 31"/>
                <a:gd name="T14" fmla="*/ 107315 w 25"/>
                <a:gd name="T15" fmla="*/ 0 h 31"/>
                <a:gd name="T16" fmla="*/ 206375 w 25"/>
                <a:gd name="T17" fmla="*/ 141902 h 31"/>
                <a:gd name="T18" fmla="*/ 74295 w 25"/>
                <a:gd name="T19" fmla="*/ 141902 h 31"/>
                <a:gd name="T20" fmla="*/ 140335 w 25"/>
                <a:gd name="T21" fmla="*/ 100166 h 31"/>
                <a:gd name="T22" fmla="*/ 107315 w 25"/>
                <a:gd name="T23" fmla="*/ 41736 h 31"/>
                <a:gd name="T24" fmla="*/ 74295 w 25"/>
                <a:gd name="T25" fmla="*/ 100166 h 31"/>
                <a:gd name="T26" fmla="*/ 140335 w 25"/>
                <a:gd name="T27" fmla="*/ 100166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24" name="Freeform 26"/>
            <p:cNvSpPr>
              <a:spLocks noEditPoints="1"/>
            </p:cNvSpPr>
            <p:nvPr/>
          </p:nvSpPr>
          <p:spPr bwMode="gray">
            <a:xfrm>
              <a:off x="8553451" y="1957388"/>
              <a:ext cx="206375" cy="258763"/>
            </a:xfrm>
            <a:custGeom>
              <a:avLst/>
              <a:gdLst>
                <a:gd name="T0" fmla="*/ 74295 w 25"/>
                <a:gd name="T1" fmla="*/ 141902 h 31"/>
                <a:gd name="T2" fmla="*/ 99060 w 25"/>
                <a:gd name="T3" fmla="*/ 217027 h 31"/>
                <a:gd name="T4" fmla="*/ 132080 w 25"/>
                <a:gd name="T5" fmla="*/ 166944 h 31"/>
                <a:gd name="T6" fmla="*/ 198120 w 25"/>
                <a:gd name="T7" fmla="*/ 166944 h 31"/>
                <a:gd name="T8" fmla="*/ 173355 w 25"/>
                <a:gd name="T9" fmla="*/ 233721 h 31"/>
                <a:gd name="T10" fmla="*/ 99060 w 25"/>
                <a:gd name="T11" fmla="*/ 258763 h 31"/>
                <a:gd name="T12" fmla="*/ 0 w 25"/>
                <a:gd name="T13" fmla="*/ 125208 h 31"/>
                <a:gd name="T14" fmla="*/ 99060 w 25"/>
                <a:gd name="T15" fmla="*/ 0 h 31"/>
                <a:gd name="T16" fmla="*/ 206375 w 25"/>
                <a:gd name="T17" fmla="*/ 141902 h 31"/>
                <a:gd name="T18" fmla="*/ 74295 w 25"/>
                <a:gd name="T19" fmla="*/ 141902 h 31"/>
                <a:gd name="T20" fmla="*/ 132080 w 25"/>
                <a:gd name="T21" fmla="*/ 100166 h 31"/>
                <a:gd name="T22" fmla="*/ 99060 w 25"/>
                <a:gd name="T23" fmla="*/ 41736 h 31"/>
                <a:gd name="T24" fmla="*/ 74295 w 25"/>
                <a:gd name="T25" fmla="*/ 100166 h 31"/>
                <a:gd name="T26" fmla="*/ 132080 w 25"/>
                <a:gd name="T27" fmla="*/ 100166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25" name="Freeform 27"/>
            <p:cNvSpPr>
              <a:spLocks/>
            </p:cNvSpPr>
            <p:nvPr/>
          </p:nvSpPr>
          <p:spPr bwMode="gray">
            <a:xfrm>
              <a:off x="3263901" y="1855788"/>
              <a:ext cx="198438" cy="352425"/>
            </a:xfrm>
            <a:custGeom>
              <a:avLst/>
              <a:gdLst>
                <a:gd name="T0" fmla="*/ 0 w 125"/>
                <a:gd name="T1" fmla="*/ 352425 h 222"/>
                <a:gd name="T2" fmla="*/ 0 w 125"/>
                <a:gd name="T3" fmla="*/ 0 h 222"/>
                <a:gd name="T4" fmla="*/ 198438 w 125"/>
                <a:gd name="T5" fmla="*/ 0 h 222"/>
                <a:gd name="T6" fmla="*/ 198438 w 125"/>
                <a:gd name="T7" fmla="*/ 50800 h 222"/>
                <a:gd name="T8" fmla="*/ 74613 w 125"/>
                <a:gd name="T9" fmla="*/ 50800 h 222"/>
                <a:gd name="T10" fmla="*/ 74613 w 125"/>
                <a:gd name="T11" fmla="*/ 142875 h 222"/>
                <a:gd name="T12" fmla="*/ 180975 w 125"/>
                <a:gd name="T13" fmla="*/ 142875 h 222"/>
                <a:gd name="T14" fmla="*/ 180975 w 125"/>
                <a:gd name="T15" fmla="*/ 193675 h 222"/>
                <a:gd name="T16" fmla="*/ 74613 w 125"/>
                <a:gd name="T17" fmla="*/ 193675 h 222"/>
                <a:gd name="T18" fmla="*/ 74613 w 125"/>
                <a:gd name="T19" fmla="*/ 301625 h 222"/>
                <a:gd name="T20" fmla="*/ 198438 w 125"/>
                <a:gd name="T21" fmla="*/ 301625 h 222"/>
                <a:gd name="T22" fmla="*/ 198438 w 125"/>
                <a:gd name="T23" fmla="*/ 352425 h 222"/>
                <a:gd name="T24" fmla="*/ 0 w 125"/>
                <a:gd name="T25" fmla="*/ 352425 h 2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26" name="Freeform 28"/>
            <p:cNvSpPr>
              <a:spLocks/>
            </p:cNvSpPr>
            <p:nvPr/>
          </p:nvSpPr>
          <p:spPr bwMode="gray">
            <a:xfrm>
              <a:off x="3503613" y="1957388"/>
              <a:ext cx="188913" cy="250825"/>
            </a:xfrm>
            <a:custGeom>
              <a:avLst/>
              <a:gdLst>
                <a:gd name="T0" fmla="*/ 73922 w 23"/>
                <a:gd name="T1" fmla="*/ 33443 h 30"/>
                <a:gd name="T2" fmla="*/ 73922 w 23"/>
                <a:gd name="T3" fmla="*/ 33443 h 30"/>
                <a:gd name="T4" fmla="*/ 98563 w 23"/>
                <a:gd name="T5" fmla="*/ 8361 h 30"/>
                <a:gd name="T6" fmla="*/ 131418 w 23"/>
                <a:gd name="T7" fmla="*/ 0 h 30"/>
                <a:gd name="T8" fmla="*/ 188913 w 23"/>
                <a:gd name="T9" fmla="*/ 50165 h 30"/>
                <a:gd name="T10" fmla="*/ 188913 w 23"/>
                <a:gd name="T11" fmla="*/ 250825 h 30"/>
                <a:gd name="T12" fmla="*/ 123204 w 23"/>
                <a:gd name="T13" fmla="*/ 250825 h 30"/>
                <a:gd name="T14" fmla="*/ 123204 w 23"/>
                <a:gd name="T15" fmla="*/ 83608 h 30"/>
                <a:gd name="T16" fmla="*/ 98563 w 23"/>
                <a:gd name="T17" fmla="*/ 41804 h 30"/>
                <a:gd name="T18" fmla="*/ 73922 w 23"/>
                <a:gd name="T19" fmla="*/ 83608 h 30"/>
                <a:gd name="T20" fmla="*/ 73922 w 23"/>
                <a:gd name="T21" fmla="*/ 250825 h 30"/>
                <a:gd name="T22" fmla="*/ 0 w 23"/>
                <a:gd name="T23" fmla="*/ 250825 h 30"/>
                <a:gd name="T24" fmla="*/ 0 w 23"/>
                <a:gd name="T25" fmla="*/ 8361 h 30"/>
                <a:gd name="T26" fmla="*/ 73922 w 23"/>
                <a:gd name="T27" fmla="*/ 8361 h 30"/>
                <a:gd name="T28" fmla="*/ 73922 w 23"/>
                <a:gd name="T29" fmla="*/ 33443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27" name="Freeform 29"/>
            <p:cNvSpPr>
              <a:spLocks noEditPoints="1"/>
            </p:cNvSpPr>
            <p:nvPr/>
          </p:nvSpPr>
          <p:spPr bwMode="gray">
            <a:xfrm>
              <a:off x="3741738" y="1957388"/>
              <a:ext cx="196850" cy="350838"/>
            </a:xfrm>
            <a:custGeom>
              <a:avLst/>
              <a:gdLst>
                <a:gd name="T0" fmla="*/ 196850 w 24"/>
                <a:gd name="T1" fmla="*/ 8353 h 42"/>
                <a:gd name="T2" fmla="*/ 196850 w 24"/>
                <a:gd name="T3" fmla="*/ 267305 h 42"/>
                <a:gd name="T4" fmla="*/ 106627 w 24"/>
                <a:gd name="T5" fmla="*/ 350838 h 42"/>
                <a:gd name="T6" fmla="*/ 8202 w 24"/>
                <a:gd name="T7" fmla="*/ 275658 h 42"/>
                <a:gd name="T8" fmla="*/ 73819 w 24"/>
                <a:gd name="T9" fmla="*/ 275658 h 42"/>
                <a:gd name="T10" fmla="*/ 82021 w 24"/>
                <a:gd name="T11" fmla="*/ 300718 h 42"/>
                <a:gd name="T12" fmla="*/ 98425 w 24"/>
                <a:gd name="T13" fmla="*/ 309072 h 42"/>
                <a:gd name="T14" fmla="*/ 131233 w 24"/>
                <a:gd name="T15" fmla="*/ 267305 h 42"/>
                <a:gd name="T16" fmla="*/ 131233 w 24"/>
                <a:gd name="T17" fmla="*/ 225539 h 42"/>
                <a:gd name="T18" fmla="*/ 123031 w 24"/>
                <a:gd name="T19" fmla="*/ 225539 h 42"/>
                <a:gd name="T20" fmla="*/ 73819 w 24"/>
                <a:gd name="T21" fmla="*/ 250599 h 42"/>
                <a:gd name="T22" fmla="*/ 0 w 24"/>
                <a:gd name="T23" fmla="*/ 125299 h 42"/>
                <a:gd name="T24" fmla="*/ 73819 w 24"/>
                <a:gd name="T25" fmla="*/ 0 h 42"/>
                <a:gd name="T26" fmla="*/ 131233 w 24"/>
                <a:gd name="T27" fmla="*/ 33413 h 42"/>
                <a:gd name="T28" fmla="*/ 131233 w 24"/>
                <a:gd name="T29" fmla="*/ 33413 h 42"/>
                <a:gd name="T30" fmla="*/ 131233 w 24"/>
                <a:gd name="T31" fmla="*/ 8353 h 42"/>
                <a:gd name="T32" fmla="*/ 196850 w 24"/>
                <a:gd name="T33" fmla="*/ 8353 h 42"/>
                <a:gd name="T34" fmla="*/ 98425 w 24"/>
                <a:gd name="T35" fmla="*/ 208832 h 42"/>
                <a:gd name="T36" fmla="*/ 131233 w 24"/>
                <a:gd name="T37" fmla="*/ 125299 h 42"/>
                <a:gd name="T38" fmla="*/ 98425 w 24"/>
                <a:gd name="T39" fmla="*/ 41766 h 42"/>
                <a:gd name="T40" fmla="*/ 73819 w 24"/>
                <a:gd name="T41" fmla="*/ 133653 h 42"/>
                <a:gd name="T42" fmla="*/ 98425 w 24"/>
                <a:gd name="T43" fmla="*/ 208832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28" name="Rectangle 30"/>
            <p:cNvSpPr>
              <a:spLocks noChangeArrowheads="1"/>
            </p:cNvSpPr>
            <p:nvPr/>
          </p:nvSpPr>
          <p:spPr bwMode="gray">
            <a:xfrm>
              <a:off x="3997326" y="1965325"/>
              <a:ext cx="73025" cy="242888"/>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29" name="Freeform 31"/>
            <p:cNvSpPr>
              <a:spLocks/>
            </p:cNvSpPr>
            <p:nvPr/>
          </p:nvSpPr>
          <p:spPr bwMode="gray">
            <a:xfrm>
              <a:off x="4127501" y="1957388"/>
              <a:ext cx="190500" cy="250825"/>
            </a:xfrm>
            <a:custGeom>
              <a:avLst/>
              <a:gdLst>
                <a:gd name="T0" fmla="*/ 74543 w 23"/>
                <a:gd name="T1" fmla="*/ 33443 h 30"/>
                <a:gd name="T2" fmla="*/ 74543 w 23"/>
                <a:gd name="T3" fmla="*/ 33443 h 30"/>
                <a:gd name="T4" fmla="*/ 99391 w 23"/>
                <a:gd name="T5" fmla="*/ 8361 h 30"/>
                <a:gd name="T6" fmla="*/ 132522 w 23"/>
                <a:gd name="T7" fmla="*/ 0 h 30"/>
                <a:gd name="T8" fmla="*/ 190500 w 23"/>
                <a:gd name="T9" fmla="*/ 50165 h 30"/>
                <a:gd name="T10" fmla="*/ 190500 w 23"/>
                <a:gd name="T11" fmla="*/ 250825 h 30"/>
                <a:gd name="T12" fmla="*/ 124239 w 23"/>
                <a:gd name="T13" fmla="*/ 250825 h 30"/>
                <a:gd name="T14" fmla="*/ 124239 w 23"/>
                <a:gd name="T15" fmla="*/ 83608 h 30"/>
                <a:gd name="T16" fmla="*/ 99391 w 23"/>
                <a:gd name="T17" fmla="*/ 41804 h 30"/>
                <a:gd name="T18" fmla="*/ 74543 w 23"/>
                <a:gd name="T19" fmla="*/ 83608 h 30"/>
                <a:gd name="T20" fmla="*/ 74543 w 23"/>
                <a:gd name="T21" fmla="*/ 250825 h 30"/>
                <a:gd name="T22" fmla="*/ 0 w 23"/>
                <a:gd name="T23" fmla="*/ 250825 h 30"/>
                <a:gd name="T24" fmla="*/ 0 w 23"/>
                <a:gd name="T25" fmla="*/ 8361 h 30"/>
                <a:gd name="T26" fmla="*/ 74543 w 23"/>
                <a:gd name="T27" fmla="*/ 8361 h 30"/>
                <a:gd name="T28" fmla="*/ 74543 w 23"/>
                <a:gd name="T29" fmla="*/ 33443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30" name="Freeform 32"/>
            <p:cNvSpPr>
              <a:spLocks noEditPoints="1"/>
            </p:cNvSpPr>
            <p:nvPr/>
          </p:nvSpPr>
          <p:spPr bwMode="gray">
            <a:xfrm>
              <a:off x="4359276" y="1957388"/>
              <a:ext cx="204788" cy="258763"/>
            </a:xfrm>
            <a:custGeom>
              <a:avLst/>
              <a:gdLst>
                <a:gd name="T0" fmla="*/ 73724 w 25"/>
                <a:gd name="T1" fmla="*/ 141902 h 31"/>
                <a:gd name="T2" fmla="*/ 106490 w 25"/>
                <a:gd name="T3" fmla="*/ 217027 h 31"/>
                <a:gd name="T4" fmla="*/ 131064 w 25"/>
                <a:gd name="T5" fmla="*/ 166944 h 31"/>
                <a:gd name="T6" fmla="*/ 204788 w 25"/>
                <a:gd name="T7" fmla="*/ 166944 h 31"/>
                <a:gd name="T8" fmla="*/ 172022 w 25"/>
                <a:gd name="T9" fmla="*/ 233721 h 31"/>
                <a:gd name="T10" fmla="*/ 106490 w 25"/>
                <a:gd name="T11" fmla="*/ 258763 h 31"/>
                <a:gd name="T12" fmla="*/ 0 w 25"/>
                <a:gd name="T13" fmla="*/ 125208 h 31"/>
                <a:gd name="T14" fmla="*/ 106490 w 25"/>
                <a:gd name="T15" fmla="*/ 0 h 31"/>
                <a:gd name="T16" fmla="*/ 204788 w 25"/>
                <a:gd name="T17" fmla="*/ 141902 h 31"/>
                <a:gd name="T18" fmla="*/ 73724 w 25"/>
                <a:gd name="T19" fmla="*/ 141902 h 31"/>
                <a:gd name="T20" fmla="*/ 131064 w 25"/>
                <a:gd name="T21" fmla="*/ 100166 h 31"/>
                <a:gd name="T22" fmla="*/ 106490 w 25"/>
                <a:gd name="T23" fmla="*/ 41736 h 31"/>
                <a:gd name="T24" fmla="*/ 73724 w 25"/>
                <a:gd name="T25" fmla="*/ 100166 h 31"/>
                <a:gd name="T26" fmla="*/ 131064 w 25"/>
                <a:gd name="T27" fmla="*/ 100166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31" name="Freeform 33"/>
            <p:cNvSpPr>
              <a:spLocks noEditPoints="1"/>
            </p:cNvSpPr>
            <p:nvPr/>
          </p:nvSpPr>
          <p:spPr bwMode="gray">
            <a:xfrm>
              <a:off x="4597401" y="1957388"/>
              <a:ext cx="204788" cy="258763"/>
            </a:xfrm>
            <a:custGeom>
              <a:avLst/>
              <a:gdLst>
                <a:gd name="T0" fmla="*/ 73724 w 25"/>
                <a:gd name="T1" fmla="*/ 141902 h 31"/>
                <a:gd name="T2" fmla="*/ 106490 w 25"/>
                <a:gd name="T3" fmla="*/ 217027 h 31"/>
                <a:gd name="T4" fmla="*/ 131064 w 25"/>
                <a:gd name="T5" fmla="*/ 166944 h 31"/>
                <a:gd name="T6" fmla="*/ 204788 w 25"/>
                <a:gd name="T7" fmla="*/ 166944 h 31"/>
                <a:gd name="T8" fmla="*/ 172022 w 25"/>
                <a:gd name="T9" fmla="*/ 233721 h 31"/>
                <a:gd name="T10" fmla="*/ 106490 w 25"/>
                <a:gd name="T11" fmla="*/ 258763 h 31"/>
                <a:gd name="T12" fmla="*/ 0 w 25"/>
                <a:gd name="T13" fmla="*/ 125208 h 31"/>
                <a:gd name="T14" fmla="*/ 106490 w 25"/>
                <a:gd name="T15" fmla="*/ 0 h 31"/>
                <a:gd name="T16" fmla="*/ 204788 w 25"/>
                <a:gd name="T17" fmla="*/ 141902 h 31"/>
                <a:gd name="T18" fmla="*/ 73724 w 25"/>
                <a:gd name="T19" fmla="*/ 141902 h 31"/>
                <a:gd name="T20" fmla="*/ 131064 w 25"/>
                <a:gd name="T21" fmla="*/ 100166 h 31"/>
                <a:gd name="T22" fmla="*/ 106490 w 25"/>
                <a:gd name="T23" fmla="*/ 41736 h 31"/>
                <a:gd name="T24" fmla="*/ 73724 w 25"/>
                <a:gd name="T25" fmla="*/ 100166 h 31"/>
                <a:gd name="T26" fmla="*/ 131064 w 25"/>
                <a:gd name="T27" fmla="*/ 100166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32" name="Freeform 34"/>
            <p:cNvSpPr>
              <a:spLocks/>
            </p:cNvSpPr>
            <p:nvPr/>
          </p:nvSpPr>
          <p:spPr bwMode="gray">
            <a:xfrm>
              <a:off x="4843463" y="1957388"/>
              <a:ext cx="131763" cy="250825"/>
            </a:xfrm>
            <a:custGeom>
              <a:avLst/>
              <a:gdLst>
                <a:gd name="T0" fmla="*/ 65882 w 16"/>
                <a:gd name="T1" fmla="*/ 8361 h 30"/>
                <a:gd name="T2" fmla="*/ 65882 w 16"/>
                <a:gd name="T3" fmla="*/ 33443 h 30"/>
                <a:gd name="T4" fmla="*/ 65882 w 16"/>
                <a:gd name="T5" fmla="*/ 33443 h 30"/>
                <a:gd name="T6" fmla="*/ 131763 w 16"/>
                <a:gd name="T7" fmla="*/ 0 h 30"/>
                <a:gd name="T8" fmla="*/ 131763 w 16"/>
                <a:gd name="T9" fmla="*/ 58526 h 30"/>
                <a:gd name="T10" fmla="*/ 65882 w 16"/>
                <a:gd name="T11" fmla="*/ 117052 h 30"/>
                <a:gd name="T12" fmla="*/ 65882 w 16"/>
                <a:gd name="T13" fmla="*/ 250825 h 30"/>
                <a:gd name="T14" fmla="*/ 0 w 16"/>
                <a:gd name="T15" fmla="*/ 250825 h 30"/>
                <a:gd name="T16" fmla="*/ 0 w 16"/>
                <a:gd name="T17" fmla="*/ 8361 h 30"/>
                <a:gd name="T18" fmla="*/ 65882 w 16"/>
                <a:gd name="T19" fmla="*/ 836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33" name="Freeform 35"/>
            <p:cNvSpPr>
              <a:spLocks noEditPoints="1"/>
            </p:cNvSpPr>
            <p:nvPr/>
          </p:nvSpPr>
          <p:spPr bwMode="gray">
            <a:xfrm>
              <a:off x="4992688" y="1957388"/>
              <a:ext cx="204788" cy="258763"/>
            </a:xfrm>
            <a:custGeom>
              <a:avLst/>
              <a:gdLst>
                <a:gd name="T0" fmla="*/ 73724 w 25"/>
                <a:gd name="T1" fmla="*/ 141902 h 31"/>
                <a:gd name="T2" fmla="*/ 106490 w 25"/>
                <a:gd name="T3" fmla="*/ 217027 h 31"/>
                <a:gd name="T4" fmla="*/ 131064 w 25"/>
                <a:gd name="T5" fmla="*/ 166944 h 31"/>
                <a:gd name="T6" fmla="*/ 204788 w 25"/>
                <a:gd name="T7" fmla="*/ 166944 h 31"/>
                <a:gd name="T8" fmla="*/ 172022 w 25"/>
                <a:gd name="T9" fmla="*/ 233721 h 31"/>
                <a:gd name="T10" fmla="*/ 106490 w 25"/>
                <a:gd name="T11" fmla="*/ 258763 h 31"/>
                <a:gd name="T12" fmla="*/ 0 w 25"/>
                <a:gd name="T13" fmla="*/ 125208 h 31"/>
                <a:gd name="T14" fmla="*/ 106490 w 25"/>
                <a:gd name="T15" fmla="*/ 0 h 31"/>
                <a:gd name="T16" fmla="*/ 204788 w 25"/>
                <a:gd name="T17" fmla="*/ 141902 h 31"/>
                <a:gd name="T18" fmla="*/ 73724 w 25"/>
                <a:gd name="T19" fmla="*/ 141902 h 31"/>
                <a:gd name="T20" fmla="*/ 131064 w 25"/>
                <a:gd name="T21" fmla="*/ 100166 h 31"/>
                <a:gd name="T22" fmla="*/ 106490 w 25"/>
                <a:gd name="T23" fmla="*/ 41736 h 31"/>
                <a:gd name="T24" fmla="*/ 73724 w 25"/>
                <a:gd name="T25" fmla="*/ 100166 h 31"/>
                <a:gd name="T26" fmla="*/ 131064 w 25"/>
                <a:gd name="T27" fmla="*/ 100166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34" name="Freeform 36"/>
            <p:cNvSpPr>
              <a:spLocks noEditPoints="1"/>
            </p:cNvSpPr>
            <p:nvPr/>
          </p:nvSpPr>
          <p:spPr bwMode="gray">
            <a:xfrm>
              <a:off x="5230813" y="1855788"/>
              <a:ext cx="196850" cy="360363"/>
            </a:xfrm>
            <a:custGeom>
              <a:avLst/>
              <a:gdLst>
                <a:gd name="T0" fmla="*/ 131233 w 24"/>
                <a:gd name="T1" fmla="*/ 351982 h 43"/>
                <a:gd name="T2" fmla="*/ 131233 w 24"/>
                <a:gd name="T3" fmla="*/ 326841 h 43"/>
                <a:gd name="T4" fmla="*/ 131233 w 24"/>
                <a:gd name="T5" fmla="*/ 326841 h 43"/>
                <a:gd name="T6" fmla="*/ 73819 w 24"/>
                <a:gd name="T7" fmla="*/ 360363 h 43"/>
                <a:gd name="T8" fmla="*/ 0 w 24"/>
                <a:gd name="T9" fmla="*/ 226274 h 43"/>
                <a:gd name="T10" fmla="*/ 73819 w 24"/>
                <a:gd name="T11" fmla="*/ 100566 h 43"/>
                <a:gd name="T12" fmla="*/ 123031 w 24"/>
                <a:gd name="T13" fmla="*/ 125708 h 43"/>
                <a:gd name="T14" fmla="*/ 123031 w 24"/>
                <a:gd name="T15" fmla="*/ 125708 h 43"/>
                <a:gd name="T16" fmla="*/ 123031 w 24"/>
                <a:gd name="T17" fmla="*/ 0 h 43"/>
                <a:gd name="T18" fmla="*/ 196850 w 24"/>
                <a:gd name="T19" fmla="*/ 0 h 43"/>
                <a:gd name="T20" fmla="*/ 196850 w 24"/>
                <a:gd name="T21" fmla="*/ 351982 h 43"/>
                <a:gd name="T22" fmla="*/ 131233 w 24"/>
                <a:gd name="T23" fmla="*/ 351982 h 43"/>
                <a:gd name="T24" fmla="*/ 123031 w 24"/>
                <a:gd name="T25" fmla="*/ 226274 h 43"/>
                <a:gd name="T26" fmla="*/ 98425 w 24"/>
                <a:gd name="T27" fmla="*/ 142469 h 43"/>
                <a:gd name="T28" fmla="*/ 73819 w 24"/>
                <a:gd name="T29" fmla="*/ 226274 h 43"/>
                <a:gd name="T30" fmla="*/ 98425 w 24"/>
                <a:gd name="T31" fmla="*/ 318460 h 43"/>
                <a:gd name="T32" fmla="*/ 123031 w 24"/>
                <a:gd name="T33" fmla="*/ 226274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35" name="Freeform 37"/>
            <p:cNvSpPr>
              <a:spLocks/>
            </p:cNvSpPr>
            <p:nvPr/>
          </p:nvSpPr>
          <p:spPr bwMode="gray">
            <a:xfrm>
              <a:off x="5584826" y="1889125"/>
              <a:ext cx="131763" cy="327025"/>
            </a:xfrm>
            <a:custGeom>
              <a:avLst/>
              <a:gdLst>
                <a:gd name="T0" fmla="*/ 0 w 16"/>
                <a:gd name="T1" fmla="*/ 75467 h 39"/>
                <a:gd name="T2" fmla="*/ 32941 w 16"/>
                <a:gd name="T3" fmla="*/ 75467 h 39"/>
                <a:gd name="T4" fmla="*/ 32941 w 16"/>
                <a:gd name="T5" fmla="*/ 33541 h 39"/>
                <a:gd name="T6" fmla="*/ 98822 w 16"/>
                <a:gd name="T7" fmla="*/ 0 h 39"/>
                <a:gd name="T8" fmla="*/ 98822 w 16"/>
                <a:gd name="T9" fmla="*/ 75467 h 39"/>
                <a:gd name="T10" fmla="*/ 131763 w 16"/>
                <a:gd name="T11" fmla="*/ 75467 h 39"/>
                <a:gd name="T12" fmla="*/ 131763 w 16"/>
                <a:gd name="T13" fmla="*/ 117394 h 39"/>
                <a:gd name="T14" fmla="*/ 98822 w 16"/>
                <a:gd name="T15" fmla="*/ 117394 h 39"/>
                <a:gd name="T16" fmla="*/ 98822 w 16"/>
                <a:gd name="T17" fmla="*/ 251558 h 39"/>
                <a:gd name="T18" fmla="*/ 123528 w 16"/>
                <a:gd name="T19" fmla="*/ 276713 h 39"/>
                <a:gd name="T20" fmla="*/ 131763 w 16"/>
                <a:gd name="T21" fmla="*/ 276713 h 39"/>
                <a:gd name="T22" fmla="*/ 131763 w 16"/>
                <a:gd name="T23" fmla="*/ 318640 h 39"/>
                <a:gd name="T24" fmla="*/ 98822 w 16"/>
                <a:gd name="T25" fmla="*/ 327025 h 39"/>
                <a:gd name="T26" fmla="*/ 32941 w 16"/>
                <a:gd name="T27" fmla="*/ 268328 h 39"/>
                <a:gd name="T28" fmla="*/ 32941 w 16"/>
                <a:gd name="T29" fmla="*/ 117394 h 39"/>
                <a:gd name="T30" fmla="*/ 0 w 16"/>
                <a:gd name="T31" fmla="*/ 117394 h 39"/>
                <a:gd name="T32" fmla="*/ 0 w 16"/>
                <a:gd name="T33" fmla="*/ 7546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36" name="Freeform 38"/>
            <p:cNvSpPr>
              <a:spLocks noEditPoints="1"/>
            </p:cNvSpPr>
            <p:nvPr/>
          </p:nvSpPr>
          <p:spPr bwMode="gray">
            <a:xfrm>
              <a:off x="5740401" y="1957388"/>
              <a:ext cx="206375" cy="258763"/>
            </a:xfrm>
            <a:custGeom>
              <a:avLst/>
              <a:gdLst>
                <a:gd name="T0" fmla="*/ 0 w 25"/>
                <a:gd name="T1" fmla="*/ 125208 h 31"/>
                <a:gd name="T2" fmla="*/ 107315 w 25"/>
                <a:gd name="T3" fmla="*/ 0 h 31"/>
                <a:gd name="T4" fmla="*/ 206375 w 25"/>
                <a:gd name="T5" fmla="*/ 125208 h 31"/>
                <a:gd name="T6" fmla="*/ 107315 w 25"/>
                <a:gd name="T7" fmla="*/ 258763 h 31"/>
                <a:gd name="T8" fmla="*/ 0 w 25"/>
                <a:gd name="T9" fmla="*/ 125208 h 31"/>
                <a:gd name="T10" fmla="*/ 132080 w 25"/>
                <a:gd name="T11" fmla="*/ 125208 h 31"/>
                <a:gd name="T12" fmla="*/ 107315 w 25"/>
                <a:gd name="T13" fmla="*/ 41736 h 31"/>
                <a:gd name="T14" fmla="*/ 74295 w 25"/>
                <a:gd name="T15" fmla="*/ 125208 h 31"/>
                <a:gd name="T16" fmla="*/ 107315 w 25"/>
                <a:gd name="T17" fmla="*/ 217027 h 31"/>
                <a:gd name="T18" fmla="*/ 132080 w 25"/>
                <a:gd name="T19" fmla="*/ 125208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37" name="Freeform 39"/>
            <p:cNvSpPr>
              <a:spLocks/>
            </p:cNvSpPr>
            <p:nvPr/>
          </p:nvSpPr>
          <p:spPr bwMode="gray">
            <a:xfrm>
              <a:off x="6069013" y="1855788"/>
              <a:ext cx="436563" cy="352425"/>
            </a:xfrm>
            <a:custGeom>
              <a:avLst/>
              <a:gdLst>
                <a:gd name="T0" fmla="*/ 0 w 275"/>
                <a:gd name="T1" fmla="*/ 0 h 222"/>
                <a:gd name="T2" fmla="*/ 82550 w 275"/>
                <a:gd name="T3" fmla="*/ 0 h 222"/>
                <a:gd name="T4" fmla="*/ 123825 w 275"/>
                <a:gd name="T5" fmla="*/ 252413 h 222"/>
                <a:gd name="T6" fmla="*/ 123825 w 275"/>
                <a:gd name="T7" fmla="*/ 252413 h 222"/>
                <a:gd name="T8" fmla="*/ 180975 w 275"/>
                <a:gd name="T9" fmla="*/ 0 h 222"/>
                <a:gd name="T10" fmla="*/ 271463 w 275"/>
                <a:gd name="T11" fmla="*/ 0 h 222"/>
                <a:gd name="T12" fmla="*/ 322263 w 275"/>
                <a:gd name="T13" fmla="*/ 252413 h 222"/>
                <a:gd name="T14" fmla="*/ 322263 w 275"/>
                <a:gd name="T15" fmla="*/ 252413 h 222"/>
                <a:gd name="T16" fmla="*/ 371475 w 275"/>
                <a:gd name="T17" fmla="*/ 0 h 222"/>
                <a:gd name="T18" fmla="*/ 436563 w 275"/>
                <a:gd name="T19" fmla="*/ 0 h 222"/>
                <a:gd name="T20" fmla="*/ 361950 w 275"/>
                <a:gd name="T21" fmla="*/ 352425 h 222"/>
                <a:gd name="T22" fmla="*/ 280988 w 275"/>
                <a:gd name="T23" fmla="*/ 352425 h 222"/>
                <a:gd name="T24" fmla="*/ 222250 w 275"/>
                <a:gd name="T25" fmla="*/ 92075 h 222"/>
                <a:gd name="T26" fmla="*/ 222250 w 275"/>
                <a:gd name="T27" fmla="*/ 92075 h 222"/>
                <a:gd name="T28" fmla="*/ 165100 w 275"/>
                <a:gd name="T29" fmla="*/ 352425 h 222"/>
                <a:gd name="T30" fmla="*/ 82550 w 275"/>
                <a:gd name="T31" fmla="*/ 352425 h 222"/>
                <a:gd name="T32" fmla="*/ 0 w 275"/>
                <a:gd name="T33" fmla="*/ 0 h 2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5" h="222">
                  <a:moveTo>
                    <a:pt x="0" y="0"/>
                  </a:moveTo>
                  <a:lnTo>
                    <a:pt x="52" y="0"/>
                  </a:lnTo>
                  <a:lnTo>
                    <a:pt x="78" y="159"/>
                  </a:lnTo>
                  <a:lnTo>
                    <a:pt x="114" y="0"/>
                  </a:lnTo>
                  <a:lnTo>
                    <a:pt x="171" y="0"/>
                  </a:lnTo>
                  <a:lnTo>
                    <a:pt x="203" y="159"/>
                  </a:lnTo>
                  <a:lnTo>
                    <a:pt x="234" y="0"/>
                  </a:lnTo>
                  <a:lnTo>
                    <a:pt x="275" y="0"/>
                  </a:lnTo>
                  <a:lnTo>
                    <a:pt x="228" y="222"/>
                  </a:lnTo>
                  <a:lnTo>
                    <a:pt x="177" y="222"/>
                  </a:lnTo>
                  <a:lnTo>
                    <a:pt x="140" y="58"/>
                  </a:lnTo>
                  <a:lnTo>
                    <a:pt x="104" y="222"/>
                  </a:lnTo>
                  <a:lnTo>
                    <a:pt x="52" y="222"/>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38" name="Freeform 40"/>
            <p:cNvSpPr>
              <a:spLocks noEditPoints="1"/>
            </p:cNvSpPr>
            <p:nvPr/>
          </p:nvSpPr>
          <p:spPr bwMode="gray">
            <a:xfrm>
              <a:off x="6513513" y="1957388"/>
              <a:ext cx="198438" cy="258763"/>
            </a:xfrm>
            <a:custGeom>
              <a:avLst/>
              <a:gdLst>
                <a:gd name="T0" fmla="*/ 0 w 24"/>
                <a:gd name="T1" fmla="*/ 125208 h 31"/>
                <a:gd name="T2" fmla="*/ 99219 w 24"/>
                <a:gd name="T3" fmla="*/ 0 h 31"/>
                <a:gd name="T4" fmla="*/ 198438 w 24"/>
                <a:gd name="T5" fmla="*/ 125208 h 31"/>
                <a:gd name="T6" fmla="*/ 99219 w 24"/>
                <a:gd name="T7" fmla="*/ 258763 h 31"/>
                <a:gd name="T8" fmla="*/ 0 w 24"/>
                <a:gd name="T9" fmla="*/ 125208 h 31"/>
                <a:gd name="T10" fmla="*/ 132292 w 24"/>
                <a:gd name="T11" fmla="*/ 125208 h 31"/>
                <a:gd name="T12" fmla="*/ 99219 w 24"/>
                <a:gd name="T13" fmla="*/ 41736 h 31"/>
                <a:gd name="T14" fmla="*/ 66146 w 24"/>
                <a:gd name="T15" fmla="*/ 125208 h 31"/>
                <a:gd name="T16" fmla="*/ 99219 w 24"/>
                <a:gd name="T17" fmla="*/ 217027 h 31"/>
                <a:gd name="T18" fmla="*/ 132292 w 24"/>
                <a:gd name="T19" fmla="*/ 125208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39" name="Freeform 41"/>
            <p:cNvSpPr>
              <a:spLocks/>
            </p:cNvSpPr>
            <p:nvPr/>
          </p:nvSpPr>
          <p:spPr bwMode="gray">
            <a:xfrm>
              <a:off x="6761163" y="1957388"/>
              <a:ext cx="131763" cy="250825"/>
            </a:xfrm>
            <a:custGeom>
              <a:avLst/>
              <a:gdLst>
                <a:gd name="T0" fmla="*/ 65882 w 16"/>
                <a:gd name="T1" fmla="*/ 8361 h 30"/>
                <a:gd name="T2" fmla="*/ 65882 w 16"/>
                <a:gd name="T3" fmla="*/ 33443 h 30"/>
                <a:gd name="T4" fmla="*/ 65882 w 16"/>
                <a:gd name="T5" fmla="*/ 33443 h 30"/>
                <a:gd name="T6" fmla="*/ 131763 w 16"/>
                <a:gd name="T7" fmla="*/ 0 h 30"/>
                <a:gd name="T8" fmla="*/ 131763 w 16"/>
                <a:gd name="T9" fmla="*/ 58526 h 30"/>
                <a:gd name="T10" fmla="*/ 65882 w 16"/>
                <a:gd name="T11" fmla="*/ 117052 h 30"/>
                <a:gd name="T12" fmla="*/ 65882 w 16"/>
                <a:gd name="T13" fmla="*/ 250825 h 30"/>
                <a:gd name="T14" fmla="*/ 0 w 16"/>
                <a:gd name="T15" fmla="*/ 250825 h 30"/>
                <a:gd name="T16" fmla="*/ 0 w 16"/>
                <a:gd name="T17" fmla="*/ 8361 h 30"/>
                <a:gd name="T18" fmla="*/ 65882 w 16"/>
                <a:gd name="T19" fmla="*/ 836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40" name="Freeform 42"/>
            <p:cNvSpPr>
              <a:spLocks/>
            </p:cNvSpPr>
            <p:nvPr/>
          </p:nvSpPr>
          <p:spPr bwMode="gray">
            <a:xfrm>
              <a:off x="6924676" y="1855788"/>
              <a:ext cx="206375" cy="352425"/>
            </a:xfrm>
            <a:custGeom>
              <a:avLst/>
              <a:gdLst>
                <a:gd name="T0" fmla="*/ 0 w 130"/>
                <a:gd name="T1" fmla="*/ 352425 h 222"/>
                <a:gd name="T2" fmla="*/ 0 w 130"/>
                <a:gd name="T3" fmla="*/ 0 h 222"/>
                <a:gd name="T4" fmla="*/ 66675 w 130"/>
                <a:gd name="T5" fmla="*/ 0 h 222"/>
                <a:gd name="T6" fmla="*/ 66675 w 130"/>
                <a:gd name="T7" fmla="*/ 209550 h 222"/>
                <a:gd name="T8" fmla="*/ 66675 w 130"/>
                <a:gd name="T9" fmla="*/ 209550 h 222"/>
                <a:gd name="T10" fmla="*/ 131763 w 130"/>
                <a:gd name="T11" fmla="*/ 109538 h 222"/>
                <a:gd name="T12" fmla="*/ 198438 w 130"/>
                <a:gd name="T13" fmla="*/ 109538 h 222"/>
                <a:gd name="T14" fmla="*/ 131763 w 130"/>
                <a:gd name="T15" fmla="*/ 217488 h 222"/>
                <a:gd name="T16" fmla="*/ 206375 w 130"/>
                <a:gd name="T17" fmla="*/ 352425 h 222"/>
                <a:gd name="T18" fmla="*/ 131763 w 130"/>
                <a:gd name="T19" fmla="*/ 352425 h 222"/>
                <a:gd name="T20" fmla="*/ 66675 w 130"/>
                <a:gd name="T21" fmla="*/ 217488 h 222"/>
                <a:gd name="T22" fmla="*/ 66675 w 130"/>
                <a:gd name="T23" fmla="*/ 217488 h 222"/>
                <a:gd name="T24" fmla="*/ 66675 w 130"/>
                <a:gd name="T25" fmla="*/ 352425 h 222"/>
                <a:gd name="T26" fmla="*/ 0 w 130"/>
                <a:gd name="T27" fmla="*/ 352425 h 2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0" h="222">
                  <a:moveTo>
                    <a:pt x="0" y="222"/>
                  </a:moveTo>
                  <a:lnTo>
                    <a:pt x="0" y="0"/>
                  </a:lnTo>
                  <a:lnTo>
                    <a:pt x="42" y="0"/>
                  </a:lnTo>
                  <a:lnTo>
                    <a:pt x="42" y="132"/>
                  </a:lnTo>
                  <a:lnTo>
                    <a:pt x="83" y="69"/>
                  </a:lnTo>
                  <a:lnTo>
                    <a:pt x="125" y="69"/>
                  </a:lnTo>
                  <a:lnTo>
                    <a:pt x="83" y="137"/>
                  </a:lnTo>
                  <a:lnTo>
                    <a:pt x="130" y="222"/>
                  </a:lnTo>
                  <a:lnTo>
                    <a:pt x="83" y="222"/>
                  </a:lnTo>
                  <a:lnTo>
                    <a:pt x="42" y="137"/>
                  </a:lnTo>
                  <a:lnTo>
                    <a:pt x="42" y="222"/>
                  </a:lnTo>
                  <a:lnTo>
                    <a:pt x="0" y="22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41" name="Freeform 43"/>
            <p:cNvSpPr>
              <a:spLocks/>
            </p:cNvSpPr>
            <p:nvPr/>
          </p:nvSpPr>
          <p:spPr bwMode="gray">
            <a:xfrm>
              <a:off x="7229476" y="1855788"/>
              <a:ext cx="238125" cy="352425"/>
            </a:xfrm>
            <a:custGeom>
              <a:avLst/>
              <a:gdLst>
                <a:gd name="T0" fmla="*/ 238125 w 150"/>
                <a:gd name="T1" fmla="*/ 0 h 222"/>
                <a:gd name="T2" fmla="*/ 238125 w 150"/>
                <a:gd name="T3" fmla="*/ 58738 h 222"/>
                <a:gd name="T4" fmla="*/ 157163 w 150"/>
                <a:gd name="T5" fmla="*/ 58738 h 222"/>
                <a:gd name="T6" fmla="*/ 157163 w 150"/>
                <a:gd name="T7" fmla="*/ 352425 h 222"/>
                <a:gd name="T8" fmla="*/ 82550 w 150"/>
                <a:gd name="T9" fmla="*/ 352425 h 222"/>
                <a:gd name="T10" fmla="*/ 82550 w 150"/>
                <a:gd name="T11" fmla="*/ 58738 h 222"/>
                <a:gd name="T12" fmla="*/ 0 w 150"/>
                <a:gd name="T13" fmla="*/ 58738 h 222"/>
                <a:gd name="T14" fmla="*/ 0 w 150"/>
                <a:gd name="T15" fmla="*/ 0 h 222"/>
                <a:gd name="T16" fmla="*/ 238125 w 150"/>
                <a:gd name="T17" fmla="*/ 0 h 2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42" name="Freeform 44"/>
            <p:cNvSpPr>
              <a:spLocks noEditPoints="1"/>
            </p:cNvSpPr>
            <p:nvPr/>
          </p:nvSpPr>
          <p:spPr bwMode="gray">
            <a:xfrm>
              <a:off x="7443788" y="1957388"/>
              <a:ext cx="196850" cy="258763"/>
            </a:xfrm>
            <a:custGeom>
              <a:avLst/>
              <a:gdLst>
                <a:gd name="T0" fmla="*/ 0 w 24"/>
                <a:gd name="T1" fmla="*/ 125208 h 31"/>
                <a:gd name="T2" fmla="*/ 98425 w 24"/>
                <a:gd name="T3" fmla="*/ 0 h 31"/>
                <a:gd name="T4" fmla="*/ 196850 w 24"/>
                <a:gd name="T5" fmla="*/ 125208 h 31"/>
                <a:gd name="T6" fmla="*/ 98425 w 24"/>
                <a:gd name="T7" fmla="*/ 258763 h 31"/>
                <a:gd name="T8" fmla="*/ 0 w 24"/>
                <a:gd name="T9" fmla="*/ 125208 h 31"/>
                <a:gd name="T10" fmla="*/ 131233 w 24"/>
                <a:gd name="T11" fmla="*/ 125208 h 31"/>
                <a:gd name="T12" fmla="*/ 98425 w 24"/>
                <a:gd name="T13" fmla="*/ 41736 h 31"/>
                <a:gd name="T14" fmla="*/ 65617 w 24"/>
                <a:gd name="T15" fmla="*/ 125208 h 31"/>
                <a:gd name="T16" fmla="*/ 98425 w 24"/>
                <a:gd name="T17" fmla="*/ 217027 h 31"/>
                <a:gd name="T18" fmla="*/ 131233 w 24"/>
                <a:gd name="T19" fmla="*/ 125208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43" name="Freeform 45"/>
            <p:cNvSpPr>
              <a:spLocks noEditPoints="1"/>
            </p:cNvSpPr>
            <p:nvPr/>
          </p:nvSpPr>
          <p:spPr bwMode="gray">
            <a:xfrm>
              <a:off x="7681913" y="1957388"/>
              <a:ext cx="198438" cy="350838"/>
            </a:xfrm>
            <a:custGeom>
              <a:avLst/>
              <a:gdLst>
                <a:gd name="T0" fmla="*/ 198438 w 24"/>
                <a:gd name="T1" fmla="*/ 8353 h 42"/>
                <a:gd name="T2" fmla="*/ 198438 w 24"/>
                <a:gd name="T3" fmla="*/ 267305 h 42"/>
                <a:gd name="T4" fmla="*/ 107487 w 24"/>
                <a:gd name="T5" fmla="*/ 350838 h 42"/>
                <a:gd name="T6" fmla="*/ 8268 w 24"/>
                <a:gd name="T7" fmla="*/ 275658 h 42"/>
                <a:gd name="T8" fmla="*/ 74414 w 24"/>
                <a:gd name="T9" fmla="*/ 275658 h 42"/>
                <a:gd name="T10" fmla="*/ 82683 w 24"/>
                <a:gd name="T11" fmla="*/ 300718 h 42"/>
                <a:gd name="T12" fmla="*/ 107487 w 24"/>
                <a:gd name="T13" fmla="*/ 309072 h 42"/>
                <a:gd name="T14" fmla="*/ 132292 w 24"/>
                <a:gd name="T15" fmla="*/ 267305 h 42"/>
                <a:gd name="T16" fmla="*/ 132292 w 24"/>
                <a:gd name="T17" fmla="*/ 225539 h 42"/>
                <a:gd name="T18" fmla="*/ 132292 w 24"/>
                <a:gd name="T19" fmla="*/ 225539 h 42"/>
                <a:gd name="T20" fmla="*/ 74414 w 24"/>
                <a:gd name="T21" fmla="*/ 250599 h 42"/>
                <a:gd name="T22" fmla="*/ 8268 w 24"/>
                <a:gd name="T23" fmla="*/ 125299 h 42"/>
                <a:gd name="T24" fmla="*/ 74414 w 24"/>
                <a:gd name="T25" fmla="*/ 0 h 42"/>
                <a:gd name="T26" fmla="*/ 132292 w 24"/>
                <a:gd name="T27" fmla="*/ 33413 h 42"/>
                <a:gd name="T28" fmla="*/ 132292 w 24"/>
                <a:gd name="T29" fmla="*/ 33413 h 42"/>
                <a:gd name="T30" fmla="*/ 132292 w 24"/>
                <a:gd name="T31" fmla="*/ 8353 h 42"/>
                <a:gd name="T32" fmla="*/ 198438 w 24"/>
                <a:gd name="T33" fmla="*/ 8353 h 42"/>
                <a:gd name="T34" fmla="*/ 99219 w 24"/>
                <a:gd name="T35" fmla="*/ 208832 h 42"/>
                <a:gd name="T36" fmla="*/ 132292 w 24"/>
                <a:gd name="T37" fmla="*/ 125299 h 42"/>
                <a:gd name="T38" fmla="*/ 99219 w 24"/>
                <a:gd name="T39" fmla="*/ 41766 h 42"/>
                <a:gd name="T40" fmla="*/ 74414 w 24"/>
                <a:gd name="T41" fmla="*/ 133653 h 42"/>
                <a:gd name="T42" fmla="*/ 99219 w 24"/>
                <a:gd name="T43" fmla="*/ 208832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44" name="Freeform 46"/>
            <p:cNvSpPr>
              <a:spLocks/>
            </p:cNvSpPr>
            <p:nvPr/>
          </p:nvSpPr>
          <p:spPr bwMode="gray">
            <a:xfrm>
              <a:off x="8142288" y="1889125"/>
              <a:ext cx="139700" cy="327025"/>
            </a:xfrm>
            <a:custGeom>
              <a:avLst/>
              <a:gdLst>
                <a:gd name="T0" fmla="*/ 0 w 17"/>
                <a:gd name="T1" fmla="*/ 75467 h 39"/>
                <a:gd name="T2" fmla="*/ 32871 w 17"/>
                <a:gd name="T3" fmla="*/ 75467 h 39"/>
                <a:gd name="T4" fmla="*/ 32871 w 17"/>
                <a:gd name="T5" fmla="*/ 33541 h 39"/>
                <a:gd name="T6" fmla="*/ 98612 w 17"/>
                <a:gd name="T7" fmla="*/ 0 h 39"/>
                <a:gd name="T8" fmla="*/ 98612 w 17"/>
                <a:gd name="T9" fmla="*/ 75467 h 39"/>
                <a:gd name="T10" fmla="*/ 139700 w 17"/>
                <a:gd name="T11" fmla="*/ 75467 h 39"/>
                <a:gd name="T12" fmla="*/ 139700 w 17"/>
                <a:gd name="T13" fmla="*/ 117394 h 39"/>
                <a:gd name="T14" fmla="*/ 98612 w 17"/>
                <a:gd name="T15" fmla="*/ 117394 h 39"/>
                <a:gd name="T16" fmla="*/ 98612 w 17"/>
                <a:gd name="T17" fmla="*/ 251558 h 39"/>
                <a:gd name="T18" fmla="*/ 123265 w 17"/>
                <a:gd name="T19" fmla="*/ 276713 h 39"/>
                <a:gd name="T20" fmla="*/ 131482 w 17"/>
                <a:gd name="T21" fmla="*/ 276713 h 39"/>
                <a:gd name="T22" fmla="*/ 131482 w 17"/>
                <a:gd name="T23" fmla="*/ 318640 h 39"/>
                <a:gd name="T24" fmla="*/ 98612 w 17"/>
                <a:gd name="T25" fmla="*/ 327025 h 39"/>
                <a:gd name="T26" fmla="*/ 32871 w 17"/>
                <a:gd name="T27" fmla="*/ 268328 h 39"/>
                <a:gd name="T28" fmla="*/ 32871 w 17"/>
                <a:gd name="T29" fmla="*/ 117394 h 39"/>
                <a:gd name="T30" fmla="*/ 0 w 17"/>
                <a:gd name="T31" fmla="*/ 117394 h 39"/>
                <a:gd name="T32" fmla="*/ 0 w 17"/>
                <a:gd name="T33" fmla="*/ 7546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45" name="Freeform 47"/>
            <p:cNvSpPr>
              <a:spLocks/>
            </p:cNvSpPr>
            <p:nvPr/>
          </p:nvSpPr>
          <p:spPr bwMode="gray">
            <a:xfrm>
              <a:off x="8323263" y="1855788"/>
              <a:ext cx="190500" cy="352425"/>
            </a:xfrm>
            <a:custGeom>
              <a:avLst/>
              <a:gdLst>
                <a:gd name="T0" fmla="*/ 115957 w 23"/>
                <a:gd name="T1" fmla="*/ 352425 h 42"/>
                <a:gd name="T2" fmla="*/ 115957 w 23"/>
                <a:gd name="T3" fmla="*/ 184604 h 42"/>
                <a:gd name="T4" fmla="*/ 91109 w 23"/>
                <a:gd name="T5" fmla="*/ 142648 h 42"/>
                <a:gd name="T6" fmla="*/ 66261 w 23"/>
                <a:gd name="T7" fmla="*/ 184604 h 42"/>
                <a:gd name="T8" fmla="*/ 66261 w 23"/>
                <a:gd name="T9" fmla="*/ 352425 h 42"/>
                <a:gd name="T10" fmla="*/ 0 w 23"/>
                <a:gd name="T11" fmla="*/ 352425 h 42"/>
                <a:gd name="T12" fmla="*/ 0 w 23"/>
                <a:gd name="T13" fmla="*/ 0 h 42"/>
                <a:gd name="T14" fmla="*/ 66261 w 23"/>
                <a:gd name="T15" fmla="*/ 0 h 42"/>
                <a:gd name="T16" fmla="*/ 66261 w 23"/>
                <a:gd name="T17" fmla="*/ 134257 h 42"/>
                <a:gd name="T18" fmla="*/ 66261 w 23"/>
                <a:gd name="T19" fmla="*/ 134257 h 42"/>
                <a:gd name="T20" fmla="*/ 91109 w 23"/>
                <a:gd name="T21" fmla="*/ 109084 h 42"/>
                <a:gd name="T22" fmla="*/ 124239 w 23"/>
                <a:gd name="T23" fmla="*/ 100693 h 42"/>
                <a:gd name="T24" fmla="*/ 190500 w 23"/>
                <a:gd name="T25" fmla="*/ 151039 h 42"/>
                <a:gd name="T26" fmla="*/ 190500 w 23"/>
                <a:gd name="T27" fmla="*/ 352425 h 42"/>
                <a:gd name="T28" fmla="*/ 115957 w 23"/>
                <a:gd name="T29" fmla="*/ 352425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sp>
          <p:nvSpPr>
            <p:cNvPr id="46" name="Freeform 48"/>
            <p:cNvSpPr>
              <a:spLocks/>
            </p:cNvSpPr>
            <p:nvPr/>
          </p:nvSpPr>
          <p:spPr bwMode="gray">
            <a:xfrm>
              <a:off x="8801101" y="1957388"/>
              <a:ext cx="123825" cy="250825"/>
            </a:xfrm>
            <a:custGeom>
              <a:avLst/>
              <a:gdLst>
                <a:gd name="T0" fmla="*/ 66040 w 15"/>
                <a:gd name="T1" fmla="*/ 8361 h 30"/>
                <a:gd name="T2" fmla="*/ 66040 w 15"/>
                <a:gd name="T3" fmla="*/ 33443 h 30"/>
                <a:gd name="T4" fmla="*/ 66040 w 15"/>
                <a:gd name="T5" fmla="*/ 33443 h 30"/>
                <a:gd name="T6" fmla="*/ 123825 w 15"/>
                <a:gd name="T7" fmla="*/ 0 h 30"/>
                <a:gd name="T8" fmla="*/ 123825 w 15"/>
                <a:gd name="T9" fmla="*/ 58526 h 30"/>
                <a:gd name="T10" fmla="*/ 66040 w 15"/>
                <a:gd name="T11" fmla="*/ 117052 h 30"/>
                <a:gd name="T12" fmla="*/ 66040 w 15"/>
                <a:gd name="T13" fmla="*/ 250825 h 30"/>
                <a:gd name="T14" fmla="*/ 0 w 15"/>
                <a:gd name="T15" fmla="*/ 250825 h 30"/>
                <a:gd name="T16" fmla="*/ 0 w 15"/>
                <a:gd name="T17" fmla="*/ 8361 h 30"/>
                <a:gd name="T18" fmla="*/ 66040 w 15"/>
                <a:gd name="T19" fmla="*/ 836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n-US" sz="1800">
                <a:solidFill>
                  <a:srgbClr val="5F5F5F"/>
                </a:solidFill>
                <a:ea typeface="ＭＳ Ｐゴシック" charset="0"/>
                <a:cs typeface="ＭＳ Ｐゴシック" charset="0"/>
              </a:endParaRPr>
            </a:p>
          </p:txBody>
        </p:sp>
      </p:grpSp>
      <p:sp>
        <p:nvSpPr>
          <p:cNvPr id="47" name="Date Placeholder 1"/>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48" name="Slide Number Placeholder 3"/>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3610529600"/>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hidden">
          <a:xfrm>
            <a:off x="138149" y="130175"/>
            <a:ext cx="11915703" cy="6546850"/>
          </a:xfrm>
          <a:prstGeom prst="rect">
            <a:avLst/>
          </a:prstGeom>
          <a:noFill/>
          <a:ln>
            <a:noFill/>
          </a:ln>
        </p:spPr>
      </p:pic>
      <p:pic>
        <p:nvPicPr>
          <p:cNvPr id="3" name="Picture 13"/>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3823697" y="2843213"/>
            <a:ext cx="4544608" cy="569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p:cNvSpPr/>
          <p:nvPr/>
        </p:nvSpPr>
        <p:spPr bwMode="gray">
          <a:xfrm>
            <a:off x="1" y="0"/>
            <a:ext cx="193725"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5" name="Rectangle 4"/>
          <p:cNvSpPr/>
          <p:nvPr/>
        </p:nvSpPr>
        <p:spPr bwMode="gray">
          <a:xfrm>
            <a:off x="11998275" y="6350"/>
            <a:ext cx="193725"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6" name="Rectangle 5"/>
          <p:cNvSpPr/>
          <p:nvPr/>
        </p:nvSpPr>
        <p:spPr bwMode="gray">
          <a:xfrm>
            <a:off x="1" y="6400800"/>
            <a:ext cx="12192000"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7" name="Rectangle 6"/>
          <p:cNvSpPr/>
          <p:nvPr/>
        </p:nvSpPr>
        <p:spPr bwMode="gray">
          <a:xfrm>
            <a:off x="1" y="0"/>
            <a:ext cx="12192000"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Tree>
    <p:extLst>
      <p:ext uri="{BB962C8B-B14F-4D97-AF65-F5344CB8AC3E}">
        <p14:creationId xmlns:p14="http://schemas.microsoft.com/office/powerpoint/2010/main" val="1070185537"/>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5" name="Slide Number Placeholder 5"/>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295403043"/>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5" name="Slide Number Placeholder 5"/>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998240450"/>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5991198" y="6556378"/>
            <a:ext cx="2788376" cy="182563"/>
          </a:xfrm>
          <a:prstGeom prst="rect">
            <a:avLst/>
          </a:prstGeom>
          <a:noFill/>
        </p:spPr>
        <p:txBody>
          <a:bodyPr wrap="none" lIns="0" tIns="0" rIns="0" bIns="0" anchor="ctr"/>
          <a:lstStyle/>
          <a:p>
            <a:pPr>
              <a:defRPr/>
            </a:pPr>
            <a:r>
              <a:rPr sz="800" dirty="0">
                <a:solidFill>
                  <a:srgbClr val="5F5F5F">
                    <a:lumMod val="60000"/>
                    <a:lumOff val="40000"/>
                  </a:srgbClr>
                </a:solidFill>
                <a:cs typeface="Arial" pitchFamily="34" charset="0"/>
              </a:rPr>
              <a:t>Copyright © 2014 Oracle and/or its affiliates. All rights reserved.  |</a:t>
            </a:r>
          </a:p>
        </p:txBody>
      </p:sp>
      <p:pic>
        <p:nvPicPr>
          <p:cNvPr id="6" name="Picture 15" descr="1.5X red tab for PPT.png"/>
          <p:cNvPicPr>
            <a:picLocks noChangeAspect="1"/>
          </p:cNvPicPr>
          <p:nvPr/>
        </p:nvPicPr>
        <p:blipFill>
          <a:blip r:embed="rId2" cstate="screen"/>
          <a:srcRect/>
          <a:stretch>
            <a:fillRect/>
          </a:stretch>
        </p:blipFill>
        <p:spPr bwMode="ltGray">
          <a:xfrm>
            <a:off x="531952" y="6269038"/>
            <a:ext cx="1610144" cy="588963"/>
          </a:xfrm>
          <a:prstGeom prst="rect">
            <a:avLst/>
          </a:prstGeom>
          <a:noFill/>
          <a:ln w="9525">
            <a:noFill/>
            <a:miter lim="800000"/>
            <a:headEnd/>
            <a:tailEnd/>
          </a:ln>
        </p:spPr>
      </p:pic>
      <p:sp>
        <p:nvSpPr>
          <p:cNvPr id="2" name="Title 1"/>
          <p:cNvSpPr>
            <a:spLocks noGrp="1"/>
          </p:cNvSpPr>
          <p:nvPr>
            <p:ph type="ctrTitle"/>
          </p:nvPr>
        </p:nvSpPr>
        <p:spPr>
          <a:xfrm>
            <a:off x="531956" y="739781"/>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956" y="3429453"/>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7" name="Date Placeholder 3"/>
          <p:cNvSpPr>
            <a:spLocks noGrp="1"/>
          </p:cNvSpPr>
          <p:nvPr>
            <p:ph type="dt" sz="half" idx="14"/>
          </p:nvPr>
        </p:nvSpPr>
        <p:spPr/>
        <p:txBody>
          <a:bodyPr/>
          <a:lstStyle>
            <a:lvl1pPr>
              <a:defRPr/>
            </a:lvl1pPr>
          </a:lstStyle>
          <a:p>
            <a:pPr>
              <a:defRPr/>
            </a:pPr>
            <a:fld id="{56204016-DD31-432A-A6B5-908715BF7192}"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8" name="Footer Placeholder 4"/>
          <p:cNvSpPr>
            <a:spLocks noGrp="1"/>
          </p:cNvSpPr>
          <p:nvPr>
            <p:ph type="ftr" sz="quarter" idx="15"/>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9" name="Slide Number Placeholder 5"/>
          <p:cNvSpPr>
            <a:spLocks noGrp="1"/>
          </p:cNvSpPr>
          <p:nvPr>
            <p:ph type="sldNum" sz="quarter" idx="16"/>
          </p:nvPr>
        </p:nvSpPr>
        <p:spPr>
          <a:xfrm>
            <a:off x="11278953" y="6934202"/>
            <a:ext cx="381098" cy="182563"/>
          </a:xfrm>
        </p:spPr>
        <p:txBody>
          <a:bodyPr/>
          <a:lstStyle>
            <a:lvl1pPr>
              <a:defRPr/>
            </a:lvl1pPr>
          </a:lstStyle>
          <a:p>
            <a:pPr>
              <a:defRPr/>
            </a:pPr>
            <a:fld id="{A5D53DE5-06A2-4CB5-AFAC-D7FAAA9D8875}"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8577951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0">
          <a:blip r:embed="rId3" cstate="screen"/>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800" dirty="0">
              <a:solidFill>
                <a:srgbClr val="FFFFFF"/>
              </a:solidFill>
            </a:endParaRPr>
          </a:p>
        </p:txBody>
      </p:sp>
      <p:sp>
        <p:nvSpPr>
          <p:cNvPr id="7" name="Rectangle 6"/>
          <p:cNvSpPr/>
          <p:nvPr/>
        </p:nvSpPr>
        <p:spPr bwMode="white">
          <a:xfrm>
            <a:off x="9830773"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800" dirty="0">
              <a:solidFill>
                <a:srgbClr val="FFFFFF"/>
              </a:solidFill>
            </a:endParaRPr>
          </a:p>
        </p:txBody>
      </p:sp>
      <p:sp>
        <p:nvSpPr>
          <p:cNvPr id="8" name="TextBox 7"/>
          <p:cNvSpPr txBox="1"/>
          <p:nvPr/>
        </p:nvSpPr>
        <p:spPr>
          <a:xfrm>
            <a:off x="5378263" y="6556376"/>
            <a:ext cx="3201234" cy="182563"/>
          </a:xfrm>
          <a:prstGeom prst="rect">
            <a:avLst/>
          </a:prstGeom>
          <a:noFill/>
        </p:spPr>
        <p:txBody>
          <a:bodyPr wrap="none" lIns="0" tIns="0" rIns="0" bIns="0" anchor="ctr"/>
          <a:lstStyle/>
          <a:p>
            <a:pPr algn="r">
              <a:defRPr/>
            </a:pPr>
            <a:r>
              <a:rPr sz="850" dirty="0">
                <a:solidFill>
                  <a:srgbClr val="FFFFFF"/>
                </a:solidFill>
                <a:ea typeface="ＭＳ Ｐゴシック" charset="0"/>
                <a:cs typeface="ＭＳ Ｐゴシック" charset="0"/>
              </a:rPr>
              <a:t>Copyright © 201</a:t>
            </a:r>
            <a:r>
              <a:rPr lang="en-US" sz="850" dirty="0">
                <a:solidFill>
                  <a:srgbClr val="FFFFFF"/>
                </a:solidFill>
                <a:ea typeface="ＭＳ Ｐゴシック" charset="0"/>
                <a:cs typeface="ＭＳ Ｐゴシック" charset="0"/>
              </a:rPr>
              <a:t>5,</a:t>
            </a:r>
            <a:r>
              <a:rPr sz="850" dirty="0">
                <a:solidFill>
                  <a:srgbClr val="FFFFFF"/>
                </a:solidFill>
                <a:ea typeface="ＭＳ Ｐゴシック" charset="0"/>
                <a:cs typeface="ＭＳ Ｐゴシック" charset="0"/>
              </a:rPr>
              <a:t> Oracle and/or its affiliates. All rights reserved</a:t>
            </a:r>
            <a:r>
              <a:rPr lang="en-US" sz="850" dirty="0">
                <a:solidFill>
                  <a:srgbClr val="FFFFFF"/>
                </a:solidFill>
                <a:ea typeface="ＭＳ Ｐゴシック" charset="0"/>
                <a:cs typeface="ＭＳ Ｐゴシック" charset="0"/>
              </a:rPr>
              <a:t>.</a:t>
            </a:r>
            <a:endParaRPr sz="850" dirty="0">
              <a:solidFill>
                <a:srgbClr val="FFFFFF"/>
              </a:solidFill>
              <a:ea typeface="ＭＳ Ｐゴシック" charset="0"/>
              <a:cs typeface="ＭＳ Ｐゴシック" charset="0"/>
            </a:endParaRPr>
          </a:p>
        </p:txBody>
      </p:sp>
      <p:pic>
        <p:nvPicPr>
          <p:cNvPr id="9" name="Picture 8" descr="Oracle logo in white on red staging background"/>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30363" y="6264276"/>
            <a:ext cx="1626023" cy="593725"/>
          </a:xfrm>
          <a:prstGeom prst="rect">
            <a:avLst/>
          </a:prstGeom>
        </p:spPr>
      </p:pic>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21" name="Text Placeholder 12"/>
          <p:cNvSpPr>
            <a:spLocks noGrp="1"/>
          </p:cNvSpPr>
          <p:nvPr>
            <p:ph type="body" sz="quarter" idx="15"/>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10" name="Date Placeholder 3"/>
          <p:cNvSpPr>
            <a:spLocks noGrp="1"/>
          </p:cNvSpPr>
          <p:nvPr>
            <p:ph type="dt" sz="half" idx="16"/>
          </p:nvPr>
        </p:nvSpPr>
        <p:spPr/>
        <p:txBody>
          <a:bodyPr/>
          <a:lstStyle>
            <a:lvl1pPr>
              <a:defRPr smtClean="0">
                <a:solidFill>
                  <a:schemeClr val="tx1"/>
                </a:solidFill>
              </a:defRPr>
            </a:lvl1pPr>
          </a:lstStyle>
          <a:p>
            <a:fld id="{B47ECE22-96F2-445F-AC38-318BC863FD6A}" type="datetimeFigureOut">
              <a:rPr lang="en-US" smtClean="0"/>
              <a:t>9/12/2018</a:t>
            </a:fld>
            <a:endParaRPr lang="en-US"/>
          </a:p>
        </p:txBody>
      </p:sp>
    </p:spTree>
    <p:extLst>
      <p:ext uri="{BB962C8B-B14F-4D97-AF65-F5344CB8AC3E}">
        <p14:creationId xmlns:p14="http://schemas.microsoft.com/office/powerpoint/2010/main" val="179130633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991198" y="6556378"/>
            <a:ext cx="2788376" cy="182563"/>
          </a:xfrm>
          <a:prstGeom prst="rect">
            <a:avLst/>
          </a:prstGeom>
          <a:noFill/>
        </p:spPr>
        <p:txBody>
          <a:bodyPr wrap="none" lIns="0" tIns="0" rIns="0" bIns="0" anchor="ctr"/>
          <a:lstStyle/>
          <a:p>
            <a:pPr>
              <a:defRPr/>
            </a:pPr>
            <a:r>
              <a:rPr sz="800" dirty="0">
                <a:solidFill>
                  <a:srgbClr val="5F5F5F">
                    <a:lumMod val="60000"/>
                    <a:lumOff val="40000"/>
                  </a:srgbClr>
                </a:solidFill>
                <a:cs typeface="Arial" pitchFamily="34" charset="0"/>
              </a:rPr>
              <a:t>Copyright © 2014 Oracle and/or its affiliates. All rights reserved.  |</a:t>
            </a:r>
          </a:p>
        </p:txBody>
      </p:sp>
      <p:pic>
        <p:nvPicPr>
          <p:cNvPr id="5" name="Picture 15" descr="1.5X red tab for PPT.png"/>
          <p:cNvPicPr>
            <a:picLocks noChangeAspect="1"/>
          </p:cNvPicPr>
          <p:nvPr/>
        </p:nvPicPr>
        <p:blipFill>
          <a:blip r:embed="rId2" cstate="screen"/>
          <a:srcRect/>
          <a:stretch>
            <a:fillRect/>
          </a:stretch>
        </p:blipFill>
        <p:spPr bwMode="ltGray">
          <a:xfrm>
            <a:off x="531952" y="6269038"/>
            <a:ext cx="1610144" cy="588963"/>
          </a:xfrm>
          <a:prstGeom prst="rect">
            <a:avLst/>
          </a:prstGeom>
          <a:noFill/>
          <a:ln w="9525">
            <a:noFill/>
            <a:miter lim="800000"/>
            <a:headEnd/>
            <a:tailEnd/>
          </a:ln>
        </p:spPr>
      </p:pic>
      <p:sp>
        <p:nvSpPr>
          <p:cNvPr id="2" name="Title 1"/>
          <p:cNvSpPr>
            <a:spLocks noGrp="1"/>
          </p:cNvSpPr>
          <p:nvPr>
            <p:ph type="ctrTitle"/>
          </p:nvPr>
        </p:nvSpPr>
        <p:spPr>
          <a:xfrm>
            <a:off x="531956" y="739781"/>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a:t>Click to edit Master subtitle style</a:t>
            </a:r>
            <a:endParaRPr dirty="0"/>
          </a:p>
        </p:txBody>
      </p:sp>
      <p:sp>
        <p:nvSpPr>
          <p:cNvPr id="6" name="Date Placeholder 3"/>
          <p:cNvSpPr>
            <a:spLocks noGrp="1"/>
          </p:cNvSpPr>
          <p:nvPr>
            <p:ph type="dt" sz="half" idx="10"/>
          </p:nvPr>
        </p:nvSpPr>
        <p:spPr/>
        <p:txBody>
          <a:bodyPr/>
          <a:lstStyle>
            <a:lvl1pPr>
              <a:defRPr/>
            </a:lvl1pPr>
          </a:lstStyle>
          <a:p>
            <a:pPr>
              <a:defRPr/>
            </a:pPr>
            <a:fld id="{F40EF596-EDE4-4C8F-AFE9-AC8940A14B34}"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7"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dirty="0">
                <a:solidFill>
                  <a:srgbClr val="5F5F5F">
                    <a:lumMod val="60000"/>
                    <a:lumOff val="40000"/>
                  </a:srgbClr>
                </a:solidFill>
              </a:rPr>
              <a:t>Oracle Confidential – Internal</a:t>
            </a:r>
          </a:p>
        </p:txBody>
      </p:sp>
      <p:sp>
        <p:nvSpPr>
          <p:cNvPr id="8" name="Slide Number Placeholder 5"/>
          <p:cNvSpPr>
            <a:spLocks noGrp="1"/>
          </p:cNvSpPr>
          <p:nvPr>
            <p:ph type="sldNum" sz="quarter" idx="12"/>
          </p:nvPr>
        </p:nvSpPr>
        <p:spPr>
          <a:xfrm>
            <a:off x="11278953" y="6934202"/>
            <a:ext cx="381098" cy="182563"/>
          </a:xfrm>
        </p:spPr>
        <p:txBody>
          <a:bodyPr/>
          <a:lstStyle>
            <a:lvl1pPr>
              <a:defRPr/>
            </a:lvl1pPr>
          </a:lstStyle>
          <a:p>
            <a:pPr>
              <a:defRPr/>
            </a:pPr>
            <a:fld id="{C1FF9F33-6632-4306-AC4C-3E3BAD46C694}"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614148002"/>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cstate="screen"/>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991198" y="6556378"/>
            <a:ext cx="2788376" cy="182563"/>
          </a:xfrm>
          <a:prstGeom prst="rect">
            <a:avLst/>
          </a:prstGeom>
          <a:noFill/>
        </p:spPr>
        <p:txBody>
          <a:bodyPr wrap="none" lIns="0" tIns="0" rIns="0" bIns="0" anchor="ctr"/>
          <a:lstStyle/>
          <a:p>
            <a:pPr>
              <a:defRPr/>
            </a:pPr>
            <a:r>
              <a:rPr sz="800" dirty="0">
                <a:solidFill>
                  <a:srgbClr val="5F5F5F"/>
                </a:solidFill>
                <a:cs typeface="Arial" pitchFamily="34" charset="0"/>
              </a:rPr>
              <a:t>Copyright © 2014 Oracle and/or its affiliates. All rights reserved.  |</a:t>
            </a:r>
          </a:p>
        </p:txBody>
      </p:sp>
      <p:pic>
        <p:nvPicPr>
          <p:cNvPr id="6" name="Picture 15" descr="1.5X red tab for PPT.png"/>
          <p:cNvPicPr>
            <a:picLocks noChangeAspect="1"/>
          </p:cNvPicPr>
          <p:nvPr/>
        </p:nvPicPr>
        <p:blipFill>
          <a:blip r:embed="rId4" cstate="screen"/>
          <a:srcRect/>
          <a:stretch>
            <a:fillRect/>
          </a:stretch>
        </p:blipFill>
        <p:spPr bwMode="ltGray">
          <a:xfrm>
            <a:off x="531952" y="6269038"/>
            <a:ext cx="1610144" cy="588963"/>
          </a:xfrm>
          <a:prstGeom prst="rect">
            <a:avLst/>
          </a:prstGeom>
          <a:noFill/>
          <a:ln w="9525">
            <a:noFill/>
            <a:miter lim="800000"/>
            <a:headEnd/>
            <a:tailEnd/>
          </a:ln>
        </p:spPr>
      </p:pic>
      <p:sp>
        <p:nvSpPr>
          <p:cNvPr id="2" name="Title 1"/>
          <p:cNvSpPr>
            <a:spLocks noGrp="1"/>
          </p:cNvSpPr>
          <p:nvPr>
            <p:ph type="ctrTitle"/>
          </p:nvPr>
        </p:nvSpPr>
        <p:spPr>
          <a:xfrm>
            <a:off x="531951" y="739781"/>
            <a:ext cx="8765283"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2" y="2286000"/>
            <a:ext cx="8766424" cy="914400"/>
          </a:xfrm>
        </p:spPr>
        <p:txBody>
          <a:bodyPr>
            <a:noAutofit/>
          </a:bodyPr>
          <a:lstStyle>
            <a:lvl1pPr marL="0" indent="0" algn="l">
              <a:spcBef>
                <a:spcPts val="0"/>
              </a:spcBef>
              <a:buNone/>
              <a:defRPr sz="2400" b="1">
                <a:solidFill>
                  <a:schemeClr val="tx1"/>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951" y="3429453"/>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7" name="Date Placeholder 3"/>
          <p:cNvSpPr>
            <a:spLocks noGrp="1"/>
          </p:cNvSpPr>
          <p:nvPr>
            <p:ph type="dt" sz="half" idx="14"/>
          </p:nvPr>
        </p:nvSpPr>
        <p:spPr/>
        <p:txBody>
          <a:bodyPr/>
          <a:lstStyle>
            <a:lvl1pPr>
              <a:defRPr/>
            </a:lvl1pPr>
          </a:lstStyle>
          <a:p>
            <a:pPr>
              <a:defRPr/>
            </a:pPr>
            <a:fld id="{EA3F00A9-8BEE-47A8-8BDB-0B6D51A469FC}" type="datetime1">
              <a:rPr lang="en-US">
                <a:solidFill>
                  <a:srgbClr val="FFFFFF">
                    <a:lumMod val="60000"/>
                    <a:lumOff val="40000"/>
                  </a:srgbClr>
                </a:solidFill>
              </a:rPr>
              <a:pPr>
                <a:defRPr/>
              </a:pPr>
              <a:t>9/12/2018</a:t>
            </a:fld>
            <a:endParaRPr dirty="0">
              <a:solidFill>
                <a:srgbClr val="FFFFFF">
                  <a:lumMod val="60000"/>
                  <a:lumOff val="40000"/>
                </a:srgbClr>
              </a:solidFill>
            </a:endParaRPr>
          </a:p>
        </p:txBody>
      </p:sp>
      <p:sp>
        <p:nvSpPr>
          <p:cNvPr id="8" name="Footer Placeholder 4"/>
          <p:cNvSpPr>
            <a:spLocks noGrp="1"/>
          </p:cNvSpPr>
          <p:nvPr>
            <p:ph type="ftr" sz="quarter" idx="15"/>
          </p:nvPr>
        </p:nvSpPr>
        <p:spPr>
          <a:xfrm>
            <a:off x="8779575" y="6556378"/>
            <a:ext cx="2499376" cy="182563"/>
          </a:xfrm>
          <a:prstGeom prst="rect">
            <a:avLst/>
          </a:prstGeom>
        </p:spPr>
        <p:txBody>
          <a:bodyPr/>
          <a:lstStyle>
            <a:lvl1pPr>
              <a:defRPr>
                <a:solidFill>
                  <a:srgbClr val="5F5F5F"/>
                </a:solidFill>
              </a:defRPr>
            </a:lvl1pPr>
          </a:lstStyle>
          <a:p>
            <a:pPr>
              <a:defRPr/>
            </a:pPr>
            <a:r>
              <a:rPr lang="en-US" dirty="0"/>
              <a:t>Oracle Confidential – Internal</a:t>
            </a:r>
          </a:p>
        </p:txBody>
      </p:sp>
      <p:sp>
        <p:nvSpPr>
          <p:cNvPr id="9" name="Slide Number Placeholder 5"/>
          <p:cNvSpPr>
            <a:spLocks noGrp="1"/>
          </p:cNvSpPr>
          <p:nvPr>
            <p:ph type="sldNum" sz="quarter" idx="16"/>
          </p:nvPr>
        </p:nvSpPr>
        <p:spPr>
          <a:xfrm>
            <a:off x="11278953" y="6934202"/>
            <a:ext cx="381098" cy="182563"/>
          </a:xfrm>
        </p:spPr>
        <p:txBody>
          <a:bodyPr/>
          <a:lstStyle>
            <a:lvl1pPr>
              <a:defRPr>
                <a:solidFill>
                  <a:srgbClr val="BDC1C5"/>
                </a:solidFill>
              </a:defRPr>
            </a:lvl1pPr>
          </a:lstStyle>
          <a:p>
            <a:pPr>
              <a:defRPr/>
            </a:pPr>
            <a:fld id="{7853BBF6-6C79-4546-84A5-CC945E478ABB}" type="slidenum">
              <a:rPr/>
              <a:pPr>
                <a:defRPr/>
              </a:pPr>
              <a:t>‹#›</a:t>
            </a:fld>
            <a:endParaRPr dirty="0"/>
          </a:p>
        </p:txBody>
      </p:sp>
    </p:spTree>
    <p:extLst>
      <p:ext uri="{BB962C8B-B14F-4D97-AF65-F5344CB8AC3E}">
        <p14:creationId xmlns:p14="http://schemas.microsoft.com/office/powerpoint/2010/main" val="1055803704"/>
      </p:ext>
    </p:extLst>
  </p:cSld>
  <p:clrMapOvr>
    <a:overrideClrMapping bg1="dk1" tx1="lt1" bg2="dk2" tx2="lt2" accent1="accent1" accent2="accent2" accent3="accent3" accent4="accent4" accent5="accent5" accent6="accent6" hlink="hlink" folHlink="folHlink"/>
  </p:clrMapOvr>
  <p:transition spd="med">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0">
          <a:blip r:embed="rId3" cstate="screen"/>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sz="1800" dirty="0">
              <a:solidFill>
                <a:srgbClr val="FFFFFF"/>
              </a:solidFill>
            </a:endParaRPr>
          </a:p>
        </p:txBody>
      </p:sp>
      <p:sp>
        <p:nvSpPr>
          <p:cNvPr id="7" name="TextBox 6"/>
          <p:cNvSpPr txBox="1"/>
          <p:nvPr/>
        </p:nvSpPr>
        <p:spPr>
          <a:xfrm>
            <a:off x="5991198" y="6556378"/>
            <a:ext cx="2788376" cy="182563"/>
          </a:xfrm>
          <a:prstGeom prst="rect">
            <a:avLst/>
          </a:prstGeom>
          <a:noFill/>
        </p:spPr>
        <p:txBody>
          <a:bodyPr wrap="none" lIns="0" tIns="0" rIns="0" bIns="0" anchor="ctr"/>
          <a:lstStyle/>
          <a:p>
            <a:pPr>
              <a:defRPr/>
            </a:pPr>
            <a:r>
              <a:rPr sz="800" dirty="0">
                <a:solidFill>
                  <a:srgbClr val="FFFFFF">
                    <a:lumMod val="60000"/>
                    <a:lumOff val="40000"/>
                  </a:srgbClr>
                </a:solidFill>
                <a:cs typeface="Arial" pitchFamily="34" charset="0"/>
              </a:rPr>
              <a:t>Copyright © 2014 Oracle and/or its affiliates. All rights reserved.  |</a:t>
            </a:r>
          </a:p>
        </p:txBody>
      </p:sp>
      <p:sp>
        <p:nvSpPr>
          <p:cNvPr id="8" name="Rectangle 7"/>
          <p:cNvSpPr/>
          <p:nvPr/>
        </p:nvSpPr>
        <p:spPr bwMode="white">
          <a:xfrm>
            <a:off x="9830775"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sz="1800" dirty="0">
              <a:solidFill>
                <a:srgbClr val="FFFFFF"/>
              </a:solidFill>
            </a:endParaRPr>
          </a:p>
        </p:txBody>
      </p:sp>
      <p:pic>
        <p:nvPicPr>
          <p:cNvPr id="9" name="Picture 17" descr="1.5X red tab for PPT.png"/>
          <p:cNvPicPr>
            <a:picLocks noChangeAspect="1"/>
          </p:cNvPicPr>
          <p:nvPr/>
        </p:nvPicPr>
        <p:blipFill>
          <a:blip r:embed="rId4" cstate="screen"/>
          <a:srcRect/>
          <a:stretch>
            <a:fillRect/>
          </a:stretch>
        </p:blipFill>
        <p:spPr bwMode="ltGray">
          <a:xfrm>
            <a:off x="531952" y="6269038"/>
            <a:ext cx="1610144" cy="588963"/>
          </a:xfrm>
          <a:prstGeom prst="rect">
            <a:avLst/>
          </a:prstGeom>
          <a:noFill/>
          <a:ln w="9525">
            <a:noFill/>
            <a:miter lim="800000"/>
            <a:headEnd/>
            <a:tailEnd/>
          </a:ln>
        </p:spPr>
      </p:pic>
      <p:sp>
        <p:nvSpPr>
          <p:cNvPr id="2" name="Title 1"/>
          <p:cNvSpPr>
            <a:spLocks noGrp="1"/>
          </p:cNvSpPr>
          <p:nvPr>
            <p:ph type="ctrTitle"/>
          </p:nvPr>
        </p:nvSpPr>
        <p:spPr>
          <a:xfrm>
            <a:off x="531951" y="739781"/>
            <a:ext cx="8765283"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2" y="2286000"/>
            <a:ext cx="8766424" cy="914400"/>
          </a:xfrm>
        </p:spPr>
        <p:txBody>
          <a:bodyPr>
            <a:noAutofit/>
          </a:bodyPr>
          <a:lstStyle>
            <a:lvl1pPr marL="0" indent="0" algn="l">
              <a:spcBef>
                <a:spcPts val="0"/>
              </a:spcBef>
              <a:buNone/>
              <a:defRPr sz="2400" b="1">
                <a:solidFill>
                  <a:schemeClr val="tx1"/>
                </a:solidFill>
              </a:defRPr>
            </a:lvl1pPr>
            <a:lvl2pPr marL="457141" indent="0" algn="ctr">
              <a:buNone/>
              <a:defRPr>
                <a:solidFill>
                  <a:schemeClr val="tx1">
                    <a:tint val="75000"/>
                  </a:schemeClr>
                </a:solidFill>
              </a:defRPr>
            </a:lvl2pPr>
            <a:lvl3pPr marL="914285" indent="0" algn="ctr">
              <a:buNone/>
              <a:defRPr>
                <a:solidFill>
                  <a:schemeClr val="tx1">
                    <a:tint val="75000"/>
                  </a:schemeClr>
                </a:solidFill>
              </a:defRPr>
            </a:lvl3pPr>
            <a:lvl4pPr marL="1371428" indent="0" algn="ctr">
              <a:buNone/>
              <a:defRPr>
                <a:solidFill>
                  <a:schemeClr val="tx1">
                    <a:tint val="75000"/>
                  </a:schemeClr>
                </a:solidFill>
              </a:defRPr>
            </a:lvl4pPr>
            <a:lvl5pPr marL="1828572" indent="0" algn="ctr">
              <a:buNone/>
              <a:defRPr>
                <a:solidFill>
                  <a:schemeClr val="tx1">
                    <a:tint val="75000"/>
                  </a:schemeClr>
                </a:solidFill>
              </a:defRPr>
            </a:lvl5pPr>
            <a:lvl6pPr marL="2285713" indent="0" algn="ctr">
              <a:buNone/>
              <a:defRPr>
                <a:solidFill>
                  <a:schemeClr val="tx1">
                    <a:tint val="75000"/>
                  </a:schemeClr>
                </a:solidFill>
              </a:defRPr>
            </a:lvl6pPr>
            <a:lvl7pPr marL="2742857" indent="0" algn="ctr">
              <a:buNone/>
              <a:defRPr>
                <a:solidFill>
                  <a:schemeClr val="tx1">
                    <a:tint val="75000"/>
                  </a:schemeClr>
                </a:solidFill>
              </a:defRPr>
            </a:lvl7pPr>
            <a:lvl8pPr marL="3200000" indent="0" algn="ctr">
              <a:buNone/>
              <a:defRPr>
                <a:solidFill>
                  <a:schemeClr val="tx1">
                    <a:tint val="75000"/>
                  </a:schemeClr>
                </a:solidFill>
              </a:defRPr>
            </a:lvl8pPr>
            <a:lvl9pPr marL="3657144"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951" y="3429453"/>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21" name="Text Placeholder 12"/>
          <p:cNvSpPr>
            <a:spLocks noGrp="1"/>
          </p:cNvSpPr>
          <p:nvPr>
            <p:ph type="body" sz="quarter" idx="15"/>
          </p:nvPr>
        </p:nvSpPr>
        <p:spPr>
          <a:xfrm>
            <a:off x="9906992" y="228600"/>
            <a:ext cx="1676838"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10" name="Date Placeholder 3"/>
          <p:cNvSpPr>
            <a:spLocks noGrp="1"/>
          </p:cNvSpPr>
          <p:nvPr>
            <p:ph type="dt" sz="half" idx="16"/>
          </p:nvPr>
        </p:nvSpPr>
        <p:spPr/>
        <p:txBody>
          <a:bodyPr/>
          <a:lstStyle>
            <a:lvl1pPr>
              <a:defRPr/>
            </a:lvl1pPr>
          </a:lstStyle>
          <a:p>
            <a:pPr>
              <a:defRPr/>
            </a:pPr>
            <a:fld id="{461417EA-9529-47C9-9249-2E3F08833D3F}" type="datetime1">
              <a:rPr lang="en-US">
                <a:solidFill>
                  <a:srgbClr val="FFFFFF">
                    <a:lumMod val="60000"/>
                    <a:lumOff val="40000"/>
                  </a:srgbClr>
                </a:solidFill>
              </a:rPr>
              <a:pPr>
                <a:defRPr/>
              </a:pPr>
              <a:t>9/12/2018</a:t>
            </a:fld>
            <a:endParaRPr dirty="0">
              <a:solidFill>
                <a:srgbClr val="FFFFFF">
                  <a:lumMod val="60000"/>
                  <a:lumOff val="40000"/>
                </a:srgbClr>
              </a:solidFill>
            </a:endParaRPr>
          </a:p>
        </p:txBody>
      </p:sp>
      <p:sp>
        <p:nvSpPr>
          <p:cNvPr id="11" name="Footer Placeholder 4"/>
          <p:cNvSpPr>
            <a:spLocks noGrp="1"/>
          </p:cNvSpPr>
          <p:nvPr>
            <p:ph type="ftr" sz="quarter" idx="17"/>
          </p:nvPr>
        </p:nvSpPr>
        <p:spPr>
          <a:xfrm>
            <a:off x="8779575" y="6556378"/>
            <a:ext cx="2499376" cy="182563"/>
          </a:xfrm>
          <a:prstGeom prst="rect">
            <a:avLst/>
          </a:prstGeom>
        </p:spPr>
        <p:txBody>
          <a:bodyPr/>
          <a:lstStyle>
            <a:lvl1pPr>
              <a:defRPr/>
            </a:lvl1pPr>
          </a:lstStyle>
          <a:p>
            <a:pPr>
              <a:defRPr/>
            </a:pPr>
            <a:r>
              <a:rPr dirty="0">
                <a:solidFill>
                  <a:srgbClr val="FFFFFF">
                    <a:lumMod val="60000"/>
                    <a:lumOff val="40000"/>
                  </a:srgbClr>
                </a:solidFill>
              </a:rPr>
              <a:t>Oracle Confidential – Internal</a:t>
            </a:r>
          </a:p>
        </p:txBody>
      </p:sp>
      <p:sp>
        <p:nvSpPr>
          <p:cNvPr id="12" name="Slide Number Placeholder 5"/>
          <p:cNvSpPr>
            <a:spLocks noGrp="1"/>
          </p:cNvSpPr>
          <p:nvPr>
            <p:ph type="sldNum" sz="quarter" idx="18"/>
          </p:nvPr>
        </p:nvSpPr>
        <p:spPr>
          <a:xfrm>
            <a:off x="11278953" y="6934202"/>
            <a:ext cx="381098" cy="182563"/>
          </a:xfrm>
        </p:spPr>
        <p:txBody>
          <a:bodyPr/>
          <a:lstStyle>
            <a:lvl1pPr>
              <a:defRPr>
                <a:solidFill>
                  <a:srgbClr val="BCC0C4"/>
                </a:solidFill>
              </a:defRPr>
            </a:lvl1pPr>
          </a:lstStyle>
          <a:p>
            <a:pPr>
              <a:defRPr/>
            </a:pPr>
            <a:fld id="{E3DD8E11-53F4-4A7C-B324-322A8F4A7385}" type="slidenum">
              <a:rPr/>
              <a:pPr>
                <a:defRPr/>
              </a:pPr>
              <a:t>‹#›</a:t>
            </a:fld>
            <a:endParaRPr dirty="0"/>
          </a:p>
        </p:txBody>
      </p:sp>
    </p:spTree>
    <p:extLst>
      <p:ext uri="{BB962C8B-B14F-4D97-AF65-F5344CB8AC3E}">
        <p14:creationId xmlns:p14="http://schemas.microsoft.com/office/powerpoint/2010/main" val="237669266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93" y="1524001"/>
            <a:ext cx="11129420"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lvl1pPr>
              <a:defRPr/>
            </a:lvl1pPr>
          </a:lstStyle>
          <a:p>
            <a:pPr>
              <a:defRPr/>
            </a:pPr>
            <a:fld id="{4DFF8407-1914-433A-A67C-856EC2391610}"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dirty="0">
                <a:solidFill>
                  <a:srgbClr val="5F5F5F">
                    <a:lumMod val="60000"/>
                    <a:lumOff val="40000"/>
                  </a:srgbClr>
                </a:solidFill>
              </a:rPr>
              <a:t>Oracle Confidential – Internal</a:t>
            </a:r>
          </a:p>
        </p:txBody>
      </p:sp>
      <p:sp>
        <p:nvSpPr>
          <p:cNvPr id="6" name="Slide Number Placeholder 5"/>
          <p:cNvSpPr>
            <a:spLocks noGrp="1"/>
          </p:cNvSpPr>
          <p:nvPr>
            <p:ph type="sldNum" sz="quarter" idx="12"/>
          </p:nvPr>
        </p:nvSpPr>
        <p:spPr/>
        <p:txBody>
          <a:bodyPr/>
          <a:lstStyle>
            <a:lvl1pPr>
              <a:defRPr/>
            </a:lvl1pPr>
          </a:lstStyle>
          <a:p>
            <a:pPr>
              <a:defRPr/>
            </a:pPr>
            <a:fld id="{3BD664C4-7EB0-441E-B2C8-EBB618006D41}"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160955204"/>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93" y="1981200"/>
            <a:ext cx="11129420"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Text Placeholder 12"/>
          <p:cNvSpPr>
            <a:spLocks noGrp="1"/>
          </p:cNvSpPr>
          <p:nvPr>
            <p:ph type="body" sz="quarter" idx="13"/>
          </p:nvPr>
        </p:nvSpPr>
        <p:spPr>
          <a:xfrm>
            <a:off x="531956"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5" name="Date Placeholder 3"/>
          <p:cNvSpPr>
            <a:spLocks noGrp="1"/>
          </p:cNvSpPr>
          <p:nvPr>
            <p:ph type="dt" sz="half" idx="14"/>
          </p:nvPr>
        </p:nvSpPr>
        <p:spPr/>
        <p:txBody>
          <a:bodyPr/>
          <a:lstStyle>
            <a:lvl1pPr>
              <a:defRPr/>
            </a:lvl1pPr>
          </a:lstStyle>
          <a:p>
            <a:pPr>
              <a:defRPr/>
            </a:pPr>
            <a:fld id="{4BDDCDE6-B107-46EB-9A0C-F02C52F43862}"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6" name="Footer Placeholder 4"/>
          <p:cNvSpPr>
            <a:spLocks noGrp="1"/>
          </p:cNvSpPr>
          <p:nvPr>
            <p:ph type="ftr" sz="quarter" idx="15"/>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8" name="Slide Number Placeholder 5"/>
          <p:cNvSpPr>
            <a:spLocks noGrp="1"/>
          </p:cNvSpPr>
          <p:nvPr>
            <p:ph type="sldNum" sz="quarter" idx="16"/>
          </p:nvPr>
        </p:nvSpPr>
        <p:spPr/>
        <p:txBody>
          <a:bodyPr/>
          <a:lstStyle>
            <a:lvl1pPr>
              <a:defRPr/>
            </a:lvl1pPr>
          </a:lstStyle>
          <a:p>
            <a:pPr>
              <a:defRPr/>
            </a:pPr>
            <a:fld id="{1236DEC8-5130-4811-A6FE-DF5A4DA45F0B}"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571581934"/>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fld id="{36D6DBD0-D4FE-45EA-A713-F4D3FEF86040}"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5" name="Footer Placeholder 4"/>
          <p:cNvSpPr>
            <a:spLocks noGrp="1"/>
          </p:cNvSpPr>
          <p:nvPr>
            <p:ph type="ftr" sz="quarter" idx="15"/>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6"/>
          </p:nvPr>
        </p:nvSpPr>
        <p:spPr/>
        <p:txBody>
          <a:bodyPr/>
          <a:lstStyle>
            <a:lvl1pPr>
              <a:defRPr/>
            </a:lvl1pPr>
          </a:lstStyle>
          <a:p>
            <a:pPr>
              <a:defRPr/>
            </a:pPr>
            <a:fld id="{CD0359D7-7F43-4ADE-B5E1-CC6438D708B3}"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49591822"/>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6" y="2600324"/>
            <a:ext cx="11128097" cy="1371600"/>
          </a:xfrm>
        </p:spPr>
        <p:txBody>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956" y="4038599"/>
            <a:ext cx="11128097" cy="914400"/>
          </a:xfrm>
        </p:spPr>
        <p:txBody>
          <a:bodyPr>
            <a:noAutofit/>
          </a:bodyPr>
          <a:lstStyle>
            <a:lvl1pPr marL="0" indent="0">
              <a:spcBef>
                <a:spcPts val="0"/>
              </a:spcBef>
              <a:buNone/>
              <a:defRPr sz="2400" b="1">
                <a:solidFill>
                  <a:schemeClr val="tx1"/>
                </a:solidFill>
              </a:defRPr>
            </a:lvl1pPr>
            <a:lvl2pPr marL="457141" indent="0">
              <a:buNone/>
              <a:defRPr sz="1900">
                <a:solidFill>
                  <a:schemeClr val="tx1">
                    <a:tint val="75000"/>
                  </a:schemeClr>
                </a:solidFill>
              </a:defRPr>
            </a:lvl2pPr>
            <a:lvl3pPr marL="914285" indent="0">
              <a:buNone/>
              <a:defRPr sz="1600">
                <a:solidFill>
                  <a:schemeClr val="tx1">
                    <a:tint val="75000"/>
                  </a:schemeClr>
                </a:solidFill>
              </a:defRPr>
            </a:lvl3pPr>
            <a:lvl4pPr marL="1371428" indent="0">
              <a:buNone/>
              <a:defRPr sz="1500">
                <a:solidFill>
                  <a:schemeClr val="tx1">
                    <a:tint val="75000"/>
                  </a:schemeClr>
                </a:solidFill>
              </a:defRPr>
            </a:lvl4pPr>
            <a:lvl5pPr marL="1828572" indent="0">
              <a:buNone/>
              <a:defRPr sz="1500">
                <a:solidFill>
                  <a:schemeClr val="tx1">
                    <a:tint val="75000"/>
                  </a:schemeClr>
                </a:solidFill>
              </a:defRPr>
            </a:lvl5pPr>
            <a:lvl6pPr marL="2285713" indent="0">
              <a:buNone/>
              <a:defRPr sz="1500">
                <a:solidFill>
                  <a:schemeClr val="tx1">
                    <a:tint val="75000"/>
                  </a:schemeClr>
                </a:solidFill>
              </a:defRPr>
            </a:lvl6pPr>
            <a:lvl7pPr marL="2742857" indent="0">
              <a:buNone/>
              <a:defRPr sz="1500">
                <a:solidFill>
                  <a:schemeClr val="tx1">
                    <a:tint val="75000"/>
                  </a:schemeClr>
                </a:solidFill>
              </a:defRPr>
            </a:lvl7pPr>
            <a:lvl8pPr marL="3200000" indent="0">
              <a:buNone/>
              <a:defRPr sz="1500">
                <a:solidFill>
                  <a:schemeClr val="tx1">
                    <a:tint val="75000"/>
                  </a:schemeClr>
                </a:solidFill>
              </a:defRPr>
            </a:lvl8pPr>
            <a:lvl9pPr marL="3657144" indent="0">
              <a:buNone/>
              <a:defRPr sz="15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BDF0C428-31CB-4730-929F-350889F0386F}"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lvl1pPr>
              <a:defRPr/>
            </a:lvl1pPr>
          </a:lstStyle>
          <a:p>
            <a:pPr>
              <a:defRPr/>
            </a:pPr>
            <a:fld id="{93B59A5A-C860-4BA6-A04D-FBB76F855F13}"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998192664"/>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0">
          <a:blip r:embed="rId3" cstate="screen"/>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sz="1800" dirty="0">
              <a:solidFill>
                <a:srgbClr val="FFFFFF"/>
              </a:solidFill>
            </a:endParaRPr>
          </a:p>
        </p:txBody>
      </p:sp>
      <p:grpSp>
        <p:nvGrpSpPr>
          <p:cNvPr id="5" name="Group 15"/>
          <p:cNvGrpSpPr>
            <a:grpSpLocks/>
          </p:cNvGrpSpPr>
          <p:nvPr/>
        </p:nvGrpSpPr>
        <p:grpSpPr bwMode="auto">
          <a:xfrm>
            <a:off x="1" y="0"/>
            <a:ext cx="12192000" cy="6858000"/>
            <a:chOff x="-287" y="0"/>
            <a:chExt cx="12189399" cy="6858000"/>
          </a:xfrm>
        </p:grpSpPr>
        <p:sp>
          <p:nvSpPr>
            <p:cNvPr id="6" name="Rectangle 5"/>
            <p:cNvSpPr/>
            <p:nvPr/>
          </p:nvSpPr>
          <p:spPr bwMode="gray">
            <a:xfrm>
              <a:off x="-287" y="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7" name="Rectangle 6"/>
            <p:cNvSpPr/>
            <p:nvPr/>
          </p:nvSpPr>
          <p:spPr bwMode="gray">
            <a:xfrm>
              <a:off x="11995428" y="635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8" name="Rectangle 7"/>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9" name="Rectangle 8"/>
            <p:cNvSpPr/>
            <p:nvPr/>
          </p:nvSpPr>
          <p:spPr bwMode="gray">
            <a:xfrm>
              <a:off x="-287" y="0"/>
              <a:ext cx="12189399" cy="1920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grpSp>
      <p:sp>
        <p:nvSpPr>
          <p:cNvPr id="10" name="TextBox 9"/>
          <p:cNvSpPr txBox="1"/>
          <p:nvPr/>
        </p:nvSpPr>
        <p:spPr>
          <a:xfrm>
            <a:off x="5991198" y="6556378"/>
            <a:ext cx="2788376" cy="182563"/>
          </a:xfrm>
          <a:prstGeom prst="rect">
            <a:avLst/>
          </a:prstGeom>
          <a:noFill/>
        </p:spPr>
        <p:txBody>
          <a:bodyPr wrap="none" lIns="0" tIns="0" rIns="0" bIns="0" anchor="ctr"/>
          <a:lstStyle/>
          <a:p>
            <a:pPr>
              <a:defRPr/>
            </a:pPr>
            <a:r>
              <a:rPr sz="800" dirty="0">
                <a:solidFill>
                  <a:srgbClr val="5F5F5F">
                    <a:lumMod val="60000"/>
                    <a:lumOff val="40000"/>
                  </a:srgbClr>
                </a:solidFill>
                <a:cs typeface="Arial" pitchFamily="34" charset="0"/>
              </a:rPr>
              <a:t>Copyright © 2014 Oracle and/or its affiliates. All rights reserved.  |</a:t>
            </a:r>
          </a:p>
        </p:txBody>
      </p:sp>
      <p:pic>
        <p:nvPicPr>
          <p:cNvPr id="11" name="Picture 22" descr="1.5X red tab for PPT.png"/>
          <p:cNvPicPr>
            <a:picLocks noChangeAspect="1"/>
          </p:cNvPicPr>
          <p:nvPr/>
        </p:nvPicPr>
        <p:blipFill>
          <a:blip r:embed="rId4" cstate="screen"/>
          <a:srcRect/>
          <a:stretch>
            <a:fillRect/>
          </a:stretch>
        </p:blipFill>
        <p:spPr bwMode="ltGray">
          <a:xfrm>
            <a:off x="531952" y="6269038"/>
            <a:ext cx="1610144" cy="588963"/>
          </a:xfrm>
          <a:prstGeom prst="rect">
            <a:avLst/>
          </a:prstGeom>
          <a:noFill/>
          <a:ln w="9525">
            <a:noFill/>
            <a:miter lim="800000"/>
            <a:headEnd/>
            <a:tailEnd/>
          </a:ln>
        </p:spPr>
      </p:pic>
      <p:sp>
        <p:nvSpPr>
          <p:cNvPr id="2" name="Title 1"/>
          <p:cNvSpPr>
            <a:spLocks noGrp="1"/>
          </p:cNvSpPr>
          <p:nvPr>
            <p:ph type="title"/>
          </p:nvPr>
        </p:nvSpPr>
        <p:spPr>
          <a:xfrm>
            <a:off x="531956" y="2600324"/>
            <a:ext cx="11128097" cy="1371600"/>
          </a:xfrm>
        </p:spPr>
        <p:txBody>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956" y="4038599"/>
            <a:ext cx="11128097" cy="914400"/>
          </a:xfrm>
        </p:spPr>
        <p:txBody>
          <a:bodyPr>
            <a:noAutofit/>
          </a:bodyPr>
          <a:lstStyle>
            <a:lvl1pPr marL="0" indent="0">
              <a:spcBef>
                <a:spcPts val="0"/>
              </a:spcBef>
              <a:buNone/>
              <a:defRPr sz="2400" b="1">
                <a:solidFill>
                  <a:schemeClr val="tx1"/>
                </a:solidFill>
              </a:defRPr>
            </a:lvl1pPr>
            <a:lvl2pPr marL="457141" indent="0">
              <a:buNone/>
              <a:defRPr sz="1900">
                <a:solidFill>
                  <a:schemeClr val="tx1">
                    <a:tint val="75000"/>
                  </a:schemeClr>
                </a:solidFill>
              </a:defRPr>
            </a:lvl2pPr>
            <a:lvl3pPr marL="914285" indent="0">
              <a:buNone/>
              <a:defRPr sz="1600">
                <a:solidFill>
                  <a:schemeClr val="tx1">
                    <a:tint val="75000"/>
                  </a:schemeClr>
                </a:solidFill>
              </a:defRPr>
            </a:lvl3pPr>
            <a:lvl4pPr marL="1371428" indent="0">
              <a:buNone/>
              <a:defRPr sz="1500">
                <a:solidFill>
                  <a:schemeClr val="tx1">
                    <a:tint val="75000"/>
                  </a:schemeClr>
                </a:solidFill>
              </a:defRPr>
            </a:lvl4pPr>
            <a:lvl5pPr marL="1828572" indent="0">
              <a:buNone/>
              <a:defRPr sz="1500">
                <a:solidFill>
                  <a:schemeClr val="tx1">
                    <a:tint val="75000"/>
                  </a:schemeClr>
                </a:solidFill>
              </a:defRPr>
            </a:lvl5pPr>
            <a:lvl6pPr marL="2285713" indent="0">
              <a:buNone/>
              <a:defRPr sz="1500">
                <a:solidFill>
                  <a:schemeClr val="tx1">
                    <a:tint val="75000"/>
                  </a:schemeClr>
                </a:solidFill>
              </a:defRPr>
            </a:lvl6pPr>
            <a:lvl7pPr marL="2742857" indent="0">
              <a:buNone/>
              <a:defRPr sz="1500">
                <a:solidFill>
                  <a:schemeClr val="tx1">
                    <a:tint val="75000"/>
                  </a:schemeClr>
                </a:solidFill>
              </a:defRPr>
            </a:lvl7pPr>
            <a:lvl8pPr marL="3200000" indent="0">
              <a:buNone/>
              <a:defRPr sz="1500">
                <a:solidFill>
                  <a:schemeClr val="tx1">
                    <a:tint val="75000"/>
                  </a:schemeClr>
                </a:solidFill>
              </a:defRPr>
            </a:lvl8pPr>
            <a:lvl9pPr marL="3657144" indent="0">
              <a:buNone/>
              <a:defRPr sz="1500">
                <a:solidFill>
                  <a:schemeClr val="tx1">
                    <a:tint val="75000"/>
                  </a:schemeClr>
                </a:solidFill>
              </a:defRPr>
            </a:lvl9pPr>
          </a:lstStyle>
          <a:p>
            <a:pPr lvl="0"/>
            <a:r>
              <a:rPr lang="en-US"/>
              <a:t>Edit Master text styles</a:t>
            </a:r>
          </a:p>
        </p:txBody>
      </p:sp>
      <p:sp>
        <p:nvSpPr>
          <p:cNvPr id="12" name="Date Placeholder 3"/>
          <p:cNvSpPr>
            <a:spLocks noGrp="1"/>
          </p:cNvSpPr>
          <p:nvPr>
            <p:ph type="dt" sz="half" idx="10"/>
          </p:nvPr>
        </p:nvSpPr>
        <p:spPr/>
        <p:txBody>
          <a:bodyPr/>
          <a:lstStyle>
            <a:lvl1pPr>
              <a:defRPr>
                <a:solidFill>
                  <a:schemeClr val="bg1">
                    <a:lumMod val="60000"/>
                    <a:lumOff val="40000"/>
                  </a:schemeClr>
                </a:solidFill>
              </a:defRPr>
            </a:lvl1pPr>
          </a:lstStyle>
          <a:p>
            <a:pPr>
              <a:defRPr/>
            </a:pPr>
            <a:fld id="{F291F5B8-D1C8-4C88-9EEF-91EECC7EC844}"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13" name="Footer Placeholder 4"/>
          <p:cNvSpPr>
            <a:spLocks noGrp="1"/>
          </p:cNvSpPr>
          <p:nvPr>
            <p:ph type="ftr" sz="quarter" idx="11"/>
          </p:nvPr>
        </p:nvSpPr>
        <p:spPr>
          <a:xfrm>
            <a:off x="8779575" y="6556378"/>
            <a:ext cx="2499376" cy="182563"/>
          </a:xfrm>
          <a:prstGeom prst="rect">
            <a:avLst/>
          </a:prstGeom>
        </p:spPr>
        <p:txBody>
          <a:bodyPr/>
          <a:lstStyle>
            <a:lvl1pPr>
              <a:defRPr>
                <a:solidFill>
                  <a:schemeClr val="bg1">
                    <a:lumMod val="60000"/>
                    <a:lumOff val="40000"/>
                  </a:schemeClr>
                </a:solidFill>
              </a:defRPr>
            </a:lvl1pPr>
          </a:lstStyle>
          <a:p>
            <a:pPr>
              <a:defRPr/>
            </a:pPr>
            <a:r>
              <a:rPr>
                <a:solidFill>
                  <a:srgbClr val="5F5F5F">
                    <a:lumMod val="60000"/>
                    <a:lumOff val="40000"/>
                  </a:srgbClr>
                </a:solidFill>
              </a:rPr>
              <a:t>Oracle Confidential – Internal/Restricted/Highly Restricted</a:t>
            </a:r>
          </a:p>
        </p:txBody>
      </p:sp>
      <p:sp>
        <p:nvSpPr>
          <p:cNvPr id="14"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pPr>
              <a:defRPr/>
            </a:pPr>
            <a:fld id="{CF1BEBD5-6D38-46F8-A00B-C047FC91CB54}"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9650216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screen"/>
          <a:srcRect/>
          <a:stretch>
            <a:fillRect/>
          </a:stretch>
        </a:blipFill>
        <a:effectLst/>
      </p:bgPr>
    </p:bg>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lvl1pPr>
          </a:lstStyle>
          <a:p>
            <a:pPr>
              <a:defRPr/>
            </a:pPr>
            <a:fld id="{0E4ABDEA-8989-4F3A-A4BB-4DA83D0E2551}" type="datetime1">
              <a:rPr lang="en-US">
                <a:solidFill>
                  <a:srgbClr val="5F5F5F">
                    <a:lumMod val="60000"/>
                    <a:lumOff val="40000"/>
                  </a:srgbClr>
                </a:solidFill>
              </a:rPr>
              <a:pPr>
                <a:defRPr/>
              </a:pPr>
              <a:t>9/12/2018</a:t>
            </a:fld>
            <a:endParaRPr lang="en-US" dirty="0">
              <a:solidFill>
                <a:srgbClr val="5F5F5F">
                  <a:lumMod val="60000"/>
                  <a:lumOff val="40000"/>
                </a:srgbClr>
              </a:solidFill>
            </a:endParaRPr>
          </a:p>
        </p:txBody>
      </p:sp>
      <p:sp>
        <p:nvSpPr>
          <p:cNvPr id="3" name="Footer Placeholder 3"/>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lang="en-US">
                <a:solidFill>
                  <a:srgbClr val="5F5F5F">
                    <a:lumMod val="60000"/>
                    <a:lumOff val="40000"/>
                  </a:srgbClr>
                </a:solidFill>
              </a:rPr>
              <a:t>Oracle Confidential – Internal/Restricted/Highly Restricted</a:t>
            </a:r>
          </a:p>
        </p:txBody>
      </p:sp>
      <p:sp>
        <p:nvSpPr>
          <p:cNvPr id="4" name="Slide Number Placeholder 4"/>
          <p:cNvSpPr>
            <a:spLocks noGrp="1"/>
          </p:cNvSpPr>
          <p:nvPr>
            <p:ph type="sldNum" sz="quarter" idx="12"/>
          </p:nvPr>
        </p:nvSpPr>
        <p:spPr/>
        <p:txBody>
          <a:bodyPr/>
          <a:lstStyle>
            <a:lvl1pPr>
              <a:defRPr/>
            </a:lvl1pPr>
          </a:lstStyle>
          <a:p>
            <a:pPr>
              <a:defRPr/>
            </a:pPr>
            <a:fld id="{61D72080-D794-43A4-9B98-B6073C1E7FB7}" type="slidenum">
              <a:rPr lang="en-US">
                <a:solidFill>
                  <a:srgbClr val="5F5F5F">
                    <a:lumMod val="60000"/>
                    <a:lumOff val="40000"/>
                  </a:srgbClr>
                </a:solidFill>
              </a:rPr>
              <a:pPr>
                <a:def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539806170"/>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56" rtlCol="0">
            <a:normAutofit/>
          </a:bodyPr>
          <a:lstStyle>
            <a:lvl1pPr marL="0" indent="0" algn="ctr">
              <a:buNone/>
              <a:defRPr sz="2400"/>
            </a:lvl1pPr>
            <a:lvl2pPr marL="457141" indent="0">
              <a:buNone/>
              <a:defRPr sz="2800"/>
            </a:lvl2pPr>
            <a:lvl3pPr marL="914285" indent="0">
              <a:buNone/>
              <a:defRPr sz="2400"/>
            </a:lvl3pPr>
            <a:lvl4pPr marL="1371428" indent="0">
              <a:buNone/>
              <a:defRPr sz="2000"/>
            </a:lvl4pPr>
            <a:lvl5pPr marL="1828572" indent="0">
              <a:buNone/>
              <a:defRPr sz="2000"/>
            </a:lvl5pPr>
            <a:lvl6pPr marL="2285713" indent="0">
              <a:buNone/>
              <a:defRPr sz="2000"/>
            </a:lvl6pPr>
            <a:lvl7pPr marL="2742857" indent="0">
              <a:buNone/>
              <a:defRPr sz="2000"/>
            </a:lvl7pPr>
            <a:lvl8pPr marL="3200000" indent="0">
              <a:buNone/>
              <a:defRPr sz="2000"/>
            </a:lvl8pPr>
            <a:lvl9pPr marL="3657144"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a:xfrm>
            <a:off x="531954" y="3657600"/>
            <a:ext cx="4801849" cy="1645920"/>
          </a:xfrm>
        </p:spPr>
        <p:txBody>
          <a:bodyPr>
            <a:noAutofit/>
          </a:bodyPr>
          <a:lstStyle>
            <a:lvl1pPr marL="0" indent="0">
              <a:spcBef>
                <a:spcPts val="0"/>
              </a:spcBef>
              <a:buNone/>
              <a:defRPr sz="2400" b="1"/>
            </a:lvl1pPr>
            <a:lvl2pPr marL="457141" indent="0">
              <a:buNone/>
              <a:defRPr sz="1200"/>
            </a:lvl2pPr>
            <a:lvl3pPr marL="914285" indent="0">
              <a:buNone/>
              <a:defRPr sz="1100"/>
            </a:lvl3pPr>
            <a:lvl4pPr marL="1371428" indent="0">
              <a:buNone/>
              <a:defRPr sz="900"/>
            </a:lvl4pPr>
            <a:lvl5pPr marL="1828572" indent="0">
              <a:buNone/>
              <a:defRPr sz="900"/>
            </a:lvl5pPr>
            <a:lvl6pPr marL="2285713" indent="0">
              <a:buNone/>
              <a:defRPr sz="900"/>
            </a:lvl6pPr>
            <a:lvl7pPr marL="2742857" indent="0">
              <a:buNone/>
              <a:defRPr sz="900"/>
            </a:lvl7pPr>
            <a:lvl8pPr marL="3200000" indent="0">
              <a:buNone/>
              <a:defRPr sz="900"/>
            </a:lvl8pPr>
            <a:lvl9pPr marL="3657144"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BDE17FB1-1972-4F86-A60B-8170C647F5B7}"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6"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7" name="Slide Number Placeholder 5"/>
          <p:cNvSpPr>
            <a:spLocks noGrp="1"/>
          </p:cNvSpPr>
          <p:nvPr>
            <p:ph type="sldNum" sz="quarter" idx="12"/>
          </p:nvPr>
        </p:nvSpPr>
        <p:spPr/>
        <p:txBody>
          <a:bodyPr/>
          <a:lstStyle>
            <a:lvl1pPr>
              <a:defRPr/>
            </a:lvl1pPr>
          </a:lstStyle>
          <a:p>
            <a:pPr>
              <a:defRPr/>
            </a:pPr>
            <a:fld id="{B2D1AB42-A394-434F-AFD8-B6BDCD78CC1C}"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51680074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0">
          <a:blip r:embed="rId3" cstate="screen"/>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800" dirty="0">
              <a:solidFill>
                <a:srgbClr val="FFFFFF"/>
              </a:solidFill>
            </a:endParaRPr>
          </a:p>
        </p:txBody>
      </p:sp>
      <p:sp>
        <p:nvSpPr>
          <p:cNvPr id="7" name="Rectangle 6"/>
          <p:cNvSpPr/>
          <p:nvPr/>
        </p:nvSpPr>
        <p:spPr bwMode="white">
          <a:xfrm>
            <a:off x="9830773"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800" dirty="0">
              <a:solidFill>
                <a:srgbClr val="FFFFFF"/>
              </a:solidFill>
            </a:endParaRPr>
          </a:p>
        </p:txBody>
      </p:sp>
      <p:sp>
        <p:nvSpPr>
          <p:cNvPr id="8" name="Rectangle 7"/>
          <p:cNvSpPr/>
          <p:nvPr/>
        </p:nvSpPr>
        <p:spPr>
          <a:xfrm>
            <a:off x="9826009" y="5410200"/>
            <a:ext cx="1829276" cy="8509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800">
              <a:solidFill>
                <a:srgbClr val="FFFFFF"/>
              </a:solidFill>
            </a:endParaRPr>
          </a:p>
        </p:txBody>
      </p:sp>
      <p:sp>
        <p:nvSpPr>
          <p:cNvPr id="9" name="TextBox 8"/>
          <p:cNvSpPr txBox="1"/>
          <p:nvPr/>
        </p:nvSpPr>
        <p:spPr>
          <a:xfrm>
            <a:off x="5378263" y="6556376"/>
            <a:ext cx="3201234" cy="182563"/>
          </a:xfrm>
          <a:prstGeom prst="rect">
            <a:avLst/>
          </a:prstGeom>
          <a:noFill/>
        </p:spPr>
        <p:txBody>
          <a:bodyPr wrap="none" lIns="0" tIns="0" rIns="0" bIns="0" anchor="ctr"/>
          <a:lstStyle/>
          <a:p>
            <a:pPr algn="r">
              <a:defRPr/>
            </a:pPr>
            <a:r>
              <a:rPr sz="850" dirty="0">
                <a:solidFill>
                  <a:srgbClr val="FFFFFF"/>
                </a:solidFill>
                <a:ea typeface="ＭＳ Ｐゴシック" charset="0"/>
                <a:cs typeface="ＭＳ Ｐゴシック" charset="0"/>
              </a:rPr>
              <a:t>Copyright © 201</a:t>
            </a:r>
            <a:r>
              <a:rPr lang="en-US" sz="850" dirty="0">
                <a:solidFill>
                  <a:srgbClr val="FFFFFF"/>
                </a:solidFill>
                <a:ea typeface="ＭＳ Ｐゴシック" charset="0"/>
                <a:cs typeface="ＭＳ Ｐゴシック" charset="0"/>
              </a:rPr>
              <a:t>5,</a:t>
            </a:r>
            <a:r>
              <a:rPr sz="850" dirty="0">
                <a:solidFill>
                  <a:srgbClr val="FFFFFF"/>
                </a:solidFill>
                <a:ea typeface="ＭＳ Ｐゴシック" charset="0"/>
                <a:cs typeface="ＭＳ Ｐゴシック" charset="0"/>
              </a:rPr>
              <a:t> Oracle and/or its affiliates. All rights reserved.</a:t>
            </a:r>
          </a:p>
        </p:txBody>
      </p:sp>
      <p:pic>
        <p:nvPicPr>
          <p:cNvPr id="10" name="Picture 9" descr="Oracle logo in white on red staging background"/>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30363" y="6264276"/>
            <a:ext cx="1626023" cy="593725"/>
          </a:xfrm>
          <a:prstGeom prst="rect">
            <a:avLst/>
          </a:prstGeom>
        </p:spPr>
      </p:pic>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21" name="Text Placeholder 12"/>
          <p:cNvSpPr>
            <a:spLocks noGrp="1"/>
          </p:cNvSpPr>
          <p:nvPr>
            <p:ph type="body" sz="quarter" idx="15"/>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11" name="Date Placeholder 3"/>
          <p:cNvSpPr>
            <a:spLocks noGrp="1"/>
          </p:cNvSpPr>
          <p:nvPr>
            <p:ph type="dt" sz="half" idx="16"/>
          </p:nvPr>
        </p:nvSpPr>
        <p:spPr/>
        <p:txBody>
          <a:bodyPr/>
          <a:lstStyle>
            <a:lvl1pPr>
              <a:defRPr smtClean="0">
                <a:solidFill>
                  <a:schemeClr val="tx1"/>
                </a:solidFill>
              </a:defRPr>
            </a:lvl1pPr>
          </a:lstStyle>
          <a:p>
            <a:fld id="{B47ECE22-96F2-445F-AC38-318BC863FD6A}" type="datetimeFigureOut">
              <a:rPr lang="en-US" smtClean="0"/>
              <a:t>9/12/2018</a:t>
            </a:fld>
            <a:endParaRPr lang="en-US"/>
          </a:p>
        </p:txBody>
      </p:sp>
    </p:spTree>
    <p:extLst>
      <p:ext uri="{BB962C8B-B14F-4D97-AF65-F5344CB8AC3E}">
        <p14:creationId xmlns:p14="http://schemas.microsoft.com/office/powerpoint/2010/main" val="55734850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p:nvPr>
        </p:nvSpPr>
        <p:spPr>
          <a:xfrm>
            <a:off x="3199646" y="1905000"/>
            <a:ext cx="8458816" cy="2209800"/>
          </a:xfrm>
        </p:spPr>
        <p:txBody>
          <a:bodyPr anchor="t"/>
          <a:lstStyle>
            <a:lvl1pPr marL="228572" indent="-228572" algn="l">
              <a:defRPr sz="4000" b="0"/>
            </a:lvl1pPr>
          </a:lstStyle>
          <a:p>
            <a:r>
              <a:rPr lang="en-US"/>
              <a:t>Click to edit Master title style</a:t>
            </a:r>
            <a:endParaRPr dirty="0"/>
          </a:p>
        </p:txBody>
      </p:sp>
      <p:sp>
        <p:nvSpPr>
          <p:cNvPr id="4" name="Text Placeholder 3"/>
          <p:cNvSpPr>
            <a:spLocks noGrp="1"/>
          </p:cNvSpPr>
          <p:nvPr>
            <p:ph type="body" sz="half" idx="2"/>
          </p:nvPr>
        </p:nvSpPr>
        <p:spPr>
          <a:xfrm>
            <a:off x="3504524" y="4191000"/>
            <a:ext cx="8153936" cy="762000"/>
          </a:xfrm>
        </p:spPr>
        <p:txBody>
          <a:bodyPr>
            <a:noAutofit/>
          </a:bodyPr>
          <a:lstStyle>
            <a:lvl1pPr marL="292064" indent="-292064">
              <a:spcBef>
                <a:spcPts val="0"/>
              </a:spcBef>
              <a:buClr>
                <a:schemeClr val="tx1"/>
              </a:buClr>
              <a:buFont typeface="Arial" panose="020B0604020202020204" pitchFamily="34" charset="0"/>
              <a:buChar char="–"/>
              <a:defRPr sz="2400"/>
            </a:lvl1pPr>
            <a:lvl2pPr marL="457141" indent="0">
              <a:buNone/>
              <a:defRPr sz="1200"/>
            </a:lvl2pPr>
            <a:lvl3pPr marL="914285" indent="0">
              <a:buNone/>
              <a:defRPr sz="1100"/>
            </a:lvl3pPr>
            <a:lvl4pPr marL="1371428" indent="0">
              <a:buNone/>
              <a:defRPr sz="900"/>
            </a:lvl4pPr>
            <a:lvl5pPr marL="1828572" indent="0">
              <a:buNone/>
              <a:defRPr sz="900"/>
            </a:lvl5pPr>
            <a:lvl6pPr marL="2285713" indent="0">
              <a:buNone/>
              <a:defRPr sz="900"/>
            </a:lvl6pPr>
            <a:lvl7pPr marL="2742857" indent="0">
              <a:buNone/>
              <a:defRPr sz="900"/>
            </a:lvl7pPr>
            <a:lvl8pPr marL="3200000" indent="0">
              <a:buNone/>
              <a:defRPr sz="900"/>
            </a:lvl8pPr>
            <a:lvl9pPr marL="3657144"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682B732-0651-461F-B607-40E07858ACBC}"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6"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7" name="Slide Number Placeholder 5"/>
          <p:cNvSpPr>
            <a:spLocks noGrp="1"/>
          </p:cNvSpPr>
          <p:nvPr>
            <p:ph type="sldNum" sz="quarter" idx="12"/>
          </p:nvPr>
        </p:nvSpPr>
        <p:spPr/>
        <p:txBody>
          <a:bodyPr/>
          <a:lstStyle>
            <a:lvl1pPr>
              <a:defRPr/>
            </a:lvl1pPr>
          </a:lstStyle>
          <a:p>
            <a:pPr>
              <a:defRPr/>
            </a:pPr>
            <a:fld id="{C8503DEA-72D0-444D-9116-C8D3DB815FCE}"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196618427"/>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p:nvPr>
        </p:nvSpPr>
        <p:spPr>
          <a:xfrm>
            <a:off x="3199646" y="1905000"/>
            <a:ext cx="8458816" cy="2209800"/>
          </a:xfrm>
        </p:spPr>
        <p:txBody>
          <a:bodyPr anchor="t"/>
          <a:lstStyle>
            <a:lvl1pPr marL="228572" indent="-228572" algn="l">
              <a:defRPr sz="4000" b="0"/>
            </a:lvl1pPr>
          </a:lstStyle>
          <a:p>
            <a:r>
              <a:rPr lang="en-US"/>
              <a:t>Click to edit Master title style</a:t>
            </a:r>
            <a:endParaRPr/>
          </a:p>
        </p:txBody>
      </p:sp>
      <p:sp>
        <p:nvSpPr>
          <p:cNvPr id="4" name="Text Placeholder 3"/>
          <p:cNvSpPr>
            <a:spLocks noGrp="1"/>
          </p:cNvSpPr>
          <p:nvPr>
            <p:ph type="body" sz="half" idx="2"/>
          </p:nvPr>
        </p:nvSpPr>
        <p:spPr>
          <a:xfrm>
            <a:off x="3504524" y="4191000"/>
            <a:ext cx="8153936" cy="762000"/>
          </a:xfrm>
        </p:spPr>
        <p:txBody>
          <a:bodyPr>
            <a:noAutofit/>
          </a:bodyPr>
          <a:lstStyle>
            <a:lvl1pPr marL="292064" indent="-292064">
              <a:spcBef>
                <a:spcPts val="0"/>
              </a:spcBef>
              <a:buClr>
                <a:schemeClr val="tx1"/>
              </a:buClr>
              <a:buFont typeface="Arial" panose="020B0604020202020204" pitchFamily="34" charset="0"/>
              <a:buChar char="–"/>
              <a:defRPr sz="2400"/>
            </a:lvl1pPr>
            <a:lvl2pPr marL="457141" indent="0">
              <a:buNone/>
              <a:defRPr sz="1200"/>
            </a:lvl2pPr>
            <a:lvl3pPr marL="914285" indent="0">
              <a:buNone/>
              <a:defRPr sz="1100"/>
            </a:lvl3pPr>
            <a:lvl4pPr marL="1371428" indent="0">
              <a:buNone/>
              <a:defRPr sz="900"/>
            </a:lvl4pPr>
            <a:lvl5pPr marL="1828572" indent="0">
              <a:buNone/>
              <a:defRPr sz="900"/>
            </a:lvl5pPr>
            <a:lvl6pPr marL="2285713" indent="0">
              <a:buNone/>
              <a:defRPr sz="900"/>
            </a:lvl6pPr>
            <a:lvl7pPr marL="2742857" indent="0">
              <a:buNone/>
              <a:defRPr sz="900"/>
            </a:lvl7pPr>
            <a:lvl8pPr marL="3200000" indent="0">
              <a:buNone/>
              <a:defRPr sz="900"/>
            </a:lvl8pPr>
            <a:lvl9pPr marL="3657144" indent="0">
              <a:buNone/>
              <a:defRPr sz="900"/>
            </a:lvl9pPr>
          </a:lstStyle>
          <a:p>
            <a:pPr lvl="0"/>
            <a:r>
              <a:rPr lang="en-US"/>
              <a:t>Edit Master text styles</a:t>
            </a:r>
          </a:p>
        </p:txBody>
      </p:sp>
      <p:sp>
        <p:nvSpPr>
          <p:cNvPr id="8" name="Picture Placeholder 15"/>
          <p:cNvSpPr>
            <a:spLocks noGrp="1" noChangeAspect="1"/>
          </p:cNvSpPr>
          <p:nvPr>
            <p:ph type="pic" sz="quarter" idx="14"/>
          </p:nvPr>
        </p:nvSpPr>
        <p:spPr>
          <a:xfrm>
            <a:off x="531952" y="1905000"/>
            <a:ext cx="2195132" cy="3072384"/>
          </a:xfrm>
          <a:noFill/>
        </p:spPr>
        <p:txBody>
          <a:bodyPr tIns="91428" rtlCol="0">
            <a:noAutofit/>
          </a:bodyPr>
          <a:lstStyle>
            <a:lvl1pPr marL="0" indent="0" algn="ctr">
              <a:spcBef>
                <a:spcPts val="0"/>
              </a:spcBef>
              <a:buNone/>
              <a:defRPr sz="1900" baseline="0">
                <a:solidFill>
                  <a:schemeClr val="tx1"/>
                </a:solidFill>
              </a:defRPr>
            </a:lvl1pPr>
          </a:lstStyle>
          <a:p>
            <a:pPr lvl="0"/>
            <a:r>
              <a:rPr lang="en-US" noProof="0"/>
              <a:t>Click icon to add picture</a:t>
            </a:r>
            <a:endParaRPr noProof="0" dirty="0"/>
          </a:p>
        </p:txBody>
      </p:sp>
      <p:sp>
        <p:nvSpPr>
          <p:cNvPr id="5" name="Date Placeholder 3"/>
          <p:cNvSpPr>
            <a:spLocks noGrp="1"/>
          </p:cNvSpPr>
          <p:nvPr>
            <p:ph type="dt" sz="half" idx="15"/>
          </p:nvPr>
        </p:nvSpPr>
        <p:spPr/>
        <p:txBody>
          <a:bodyPr/>
          <a:lstStyle>
            <a:lvl1pPr>
              <a:defRPr/>
            </a:lvl1pPr>
          </a:lstStyle>
          <a:p>
            <a:pPr>
              <a:defRPr/>
            </a:pPr>
            <a:fld id="{CF66D0E7-4614-4849-9AE5-C819641F410F}"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6" name="Footer Placeholder 4"/>
          <p:cNvSpPr>
            <a:spLocks noGrp="1"/>
          </p:cNvSpPr>
          <p:nvPr>
            <p:ph type="ftr" sz="quarter" idx="16"/>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7" name="Slide Number Placeholder 5"/>
          <p:cNvSpPr>
            <a:spLocks noGrp="1"/>
          </p:cNvSpPr>
          <p:nvPr>
            <p:ph type="sldNum" sz="quarter" idx="17"/>
          </p:nvPr>
        </p:nvSpPr>
        <p:spPr/>
        <p:txBody>
          <a:bodyPr/>
          <a:lstStyle>
            <a:lvl1pPr>
              <a:defRPr/>
            </a:lvl1pPr>
          </a:lstStyle>
          <a:p>
            <a:pPr>
              <a:defRPr/>
            </a:pPr>
            <a:fld id="{F9099FC1-2048-4E76-B44F-BEC971F4608C}"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804168661"/>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1"/>
            <a:ext cx="5411608" cy="4419600"/>
          </a:xfrm>
        </p:spPr>
        <p:txBody>
          <a:bodyPr>
            <a:norm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6" y="1524001"/>
            <a:ext cx="5411606" cy="4419600"/>
          </a:xfrm>
        </p:spPr>
        <p:txBody>
          <a:bodyPr>
            <a:norm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dirty="0"/>
          </a:p>
        </p:txBody>
      </p:sp>
      <p:sp>
        <p:nvSpPr>
          <p:cNvPr id="6" name="Date Placeholder 4"/>
          <p:cNvSpPr>
            <a:spLocks noGrp="1"/>
          </p:cNvSpPr>
          <p:nvPr>
            <p:ph type="dt" sz="half" idx="10"/>
          </p:nvPr>
        </p:nvSpPr>
        <p:spPr/>
        <p:txBody>
          <a:bodyPr/>
          <a:lstStyle>
            <a:lvl1pPr>
              <a:defRPr/>
            </a:lvl1pPr>
          </a:lstStyle>
          <a:p>
            <a:pPr>
              <a:defRPr/>
            </a:pPr>
            <a:fld id="{52ACDC18-4294-43D2-A59E-B4C23454F737}"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7" name="Footer Placeholder 5"/>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9" name="Slide Number Placeholder 6"/>
          <p:cNvSpPr>
            <a:spLocks noGrp="1"/>
          </p:cNvSpPr>
          <p:nvPr>
            <p:ph type="sldNum" sz="quarter" idx="12"/>
          </p:nvPr>
        </p:nvSpPr>
        <p:spPr/>
        <p:txBody>
          <a:bodyPr/>
          <a:lstStyle>
            <a:lvl1pPr>
              <a:defRPr/>
            </a:lvl1pPr>
          </a:lstStyle>
          <a:p>
            <a:pPr>
              <a:defRPr/>
            </a:pPr>
            <a:fld id="{73E306AA-4528-4295-8D8E-70E8ECE50213}"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180170085"/>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6" name="Straight Connector 5"/>
          <p:cNvCxnSpPr/>
          <p:nvPr/>
        </p:nvCxnSpPr>
        <p:spPr bwMode="ltGray">
          <a:xfrm>
            <a:off x="4190504"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ltGray">
          <a:xfrm>
            <a:off x="8001498"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rm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8190" y="1524001"/>
            <a:ext cx="3475625" cy="4419600"/>
          </a:xfrm>
        </p:spPr>
        <p:txBody>
          <a:bodyPr>
            <a:norm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8184423" y="1524001"/>
            <a:ext cx="3475625" cy="4419600"/>
          </a:xfrm>
        </p:spPr>
        <p:txBody>
          <a:bodyPr>
            <a:norm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
        <p:nvSpPr>
          <p:cNvPr id="9" name="Date Placeholder 4"/>
          <p:cNvSpPr>
            <a:spLocks noGrp="1"/>
          </p:cNvSpPr>
          <p:nvPr>
            <p:ph type="dt" sz="half" idx="14"/>
          </p:nvPr>
        </p:nvSpPr>
        <p:spPr/>
        <p:txBody>
          <a:bodyPr/>
          <a:lstStyle>
            <a:lvl1pPr>
              <a:defRPr/>
            </a:lvl1pPr>
          </a:lstStyle>
          <a:p>
            <a:pPr>
              <a:defRPr/>
            </a:pPr>
            <a:fld id="{34ED826F-ECEA-4452-97C9-20A63600431E}"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10" name="Footer Placeholder 5"/>
          <p:cNvSpPr>
            <a:spLocks noGrp="1"/>
          </p:cNvSpPr>
          <p:nvPr>
            <p:ph type="ftr" sz="quarter" idx="15"/>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12" name="Slide Number Placeholder 6"/>
          <p:cNvSpPr>
            <a:spLocks noGrp="1"/>
          </p:cNvSpPr>
          <p:nvPr>
            <p:ph type="sldNum" sz="quarter" idx="16"/>
          </p:nvPr>
        </p:nvSpPr>
        <p:spPr/>
        <p:txBody>
          <a:bodyPr/>
          <a:lstStyle>
            <a:lvl1pPr>
              <a:defRPr/>
            </a:lvl1pPr>
          </a:lstStyle>
          <a:p>
            <a:pPr>
              <a:defRPr/>
            </a:pPr>
            <a:fld id="{E461A8E4-ABB7-479C-9DF4-4F609F88CDEC}"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233147897"/>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cxnSp>
        <p:nvCxnSpPr>
          <p:cNvPr id="7" name="Straight Connector 6"/>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6"/>
            <a:ext cx="5411608"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6" y="1524006"/>
            <a:ext cx="5411606"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3"/>
          </p:nvPr>
        </p:nvSpPr>
        <p:spPr>
          <a:xfrm>
            <a:off x="531952" y="3810006"/>
            <a:ext cx="5411608"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8446" y="3810006"/>
            <a:ext cx="5411606"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
        <p:nvSpPr>
          <p:cNvPr id="10" name="Date Placeholder 4"/>
          <p:cNvSpPr>
            <a:spLocks noGrp="1"/>
          </p:cNvSpPr>
          <p:nvPr>
            <p:ph type="dt" sz="half" idx="15"/>
          </p:nvPr>
        </p:nvSpPr>
        <p:spPr/>
        <p:txBody>
          <a:bodyPr/>
          <a:lstStyle>
            <a:lvl1pPr>
              <a:defRPr/>
            </a:lvl1pPr>
          </a:lstStyle>
          <a:p>
            <a:pPr>
              <a:defRPr/>
            </a:pPr>
            <a:fld id="{5292764C-9580-430F-B363-E495828FD03B}"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12" name="Footer Placeholder 5"/>
          <p:cNvSpPr>
            <a:spLocks noGrp="1"/>
          </p:cNvSpPr>
          <p:nvPr>
            <p:ph type="ftr" sz="quarter" idx="16"/>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13" name="Slide Number Placeholder 6"/>
          <p:cNvSpPr>
            <a:spLocks noGrp="1"/>
          </p:cNvSpPr>
          <p:nvPr>
            <p:ph type="sldNum" sz="quarter" idx="17"/>
          </p:nvPr>
        </p:nvSpPr>
        <p:spPr/>
        <p:txBody>
          <a:bodyPr/>
          <a:lstStyle>
            <a:lvl1pPr>
              <a:defRPr/>
            </a:lvl1pPr>
          </a:lstStyle>
          <a:p>
            <a:pPr>
              <a:defRPr/>
            </a:pPr>
            <a:fld id="{CA223D54-2EF8-46BF-AF39-D008A061E069}"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766097656"/>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531956" y="3733800"/>
            <a:ext cx="11128097"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5" y="1524001"/>
            <a:ext cx="3506115" cy="2011680"/>
          </a:xfrm>
        </p:spPr>
        <p:txBody>
          <a:bodyPr anchor="ctr">
            <a:noAutofit/>
          </a:bodyPr>
          <a:lstStyle>
            <a:lvl1pPr marL="0" indent="0">
              <a:spcBef>
                <a:spcPts val="1200"/>
              </a:spcBef>
              <a:buFont typeface="Arial" panose="020B0604020202020204" pitchFamily="34" charset="0"/>
              <a:buNone/>
              <a:defRPr sz="2400"/>
            </a:lvl1pPr>
            <a:lvl2pPr marL="171427" indent="-171427">
              <a:spcBef>
                <a:spcPts val="1200"/>
              </a:spcBef>
              <a:buFont typeface="Arial" panose="020B0604020202020204" pitchFamily="34" charset="0"/>
              <a:buChar char="•"/>
              <a:defRPr sz="2000"/>
            </a:lvl2pPr>
            <a:lvl3pPr marL="171427" indent="-171427">
              <a:spcBef>
                <a:spcPts val="1200"/>
              </a:spcBef>
              <a:buFont typeface="Arial" panose="020B0604020202020204" pitchFamily="34" charset="0"/>
              <a:buChar char="•"/>
              <a:defRPr sz="2000"/>
            </a:lvl3pPr>
            <a:lvl4pPr marL="171427" indent="-171427">
              <a:spcBef>
                <a:spcPts val="1200"/>
              </a:spcBef>
              <a:buFont typeface="Arial" panose="020B0604020202020204" pitchFamily="34" charset="0"/>
              <a:buChar char="•"/>
              <a:defRPr sz="2000"/>
            </a:lvl4pPr>
            <a:lvl5pPr marL="171427" indent="-171427">
              <a:spcBef>
                <a:spcPts val="1200"/>
              </a:spcBef>
              <a:buFont typeface="Arial" panose="020B0604020202020204" pitchFamily="34" charset="0"/>
              <a:buChar char="•"/>
              <a:defRPr sz="2000"/>
            </a:lvl5pPr>
            <a:lvl6pPr marL="171427" indent="-171427">
              <a:spcBef>
                <a:spcPts val="1200"/>
              </a:spcBef>
              <a:buFont typeface="Arial" panose="020B0604020202020204" pitchFamily="34" charset="0"/>
              <a:buChar char="•"/>
              <a:defRPr sz="2000"/>
            </a:lvl6pPr>
            <a:lvl7pPr marL="171427" indent="-171427">
              <a:spcBef>
                <a:spcPts val="1200"/>
              </a:spcBef>
              <a:buFont typeface="Arial" panose="020B0604020202020204" pitchFamily="34" charset="0"/>
              <a:buChar char="•"/>
              <a:defRPr sz="2000"/>
            </a:lvl7pPr>
            <a:lvl8pPr marL="171427" indent="-171427">
              <a:spcBef>
                <a:spcPts val="1200"/>
              </a:spcBef>
              <a:buFont typeface="Arial" panose="020B0604020202020204" pitchFamily="34" charset="0"/>
              <a:buChar char="•"/>
              <a:defRPr sz="2000"/>
            </a:lvl8pPr>
            <a:lvl9pPr marL="171427" indent="-171427">
              <a:spcBef>
                <a:spcPts val="1200"/>
              </a:spcBef>
              <a:buFont typeface="Arial" panose="020B0604020202020204" pitchFamily="34" charset="0"/>
              <a:buChar char="•"/>
              <a:defRPr sz="2000"/>
            </a:lvl9pPr>
          </a:lstStyle>
          <a:p>
            <a:pPr lvl="0"/>
            <a:r>
              <a:rPr lang="en-US"/>
              <a:t>Edit Master text styles</a:t>
            </a:r>
          </a:p>
        </p:txBody>
      </p:sp>
      <p:sp>
        <p:nvSpPr>
          <p:cNvPr id="16" name="Text Placeholder 11"/>
          <p:cNvSpPr>
            <a:spLocks noGrp="1"/>
          </p:cNvSpPr>
          <p:nvPr>
            <p:ph type="body" sz="quarter" idx="16"/>
          </p:nvPr>
        </p:nvSpPr>
        <p:spPr>
          <a:xfrm>
            <a:off x="8153935" y="1524001"/>
            <a:ext cx="3506115" cy="2011680"/>
          </a:xfrm>
        </p:spPr>
        <p:txBody>
          <a:bodyPr anchor="ctr">
            <a:noAutofit/>
          </a:bodyPr>
          <a:lstStyle>
            <a:lvl1pPr marL="0" indent="0">
              <a:spcBef>
                <a:spcPts val="1200"/>
              </a:spcBef>
              <a:buFont typeface="Arial" panose="020B0604020202020204" pitchFamily="34" charset="0"/>
              <a:buNone/>
              <a:defRPr sz="2400"/>
            </a:lvl1pPr>
            <a:lvl2pPr marL="171427" indent="-171427">
              <a:spcBef>
                <a:spcPts val="1200"/>
              </a:spcBef>
              <a:buFont typeface="Arial" panose="020B0604020202020204" pitchFamily="34" charset="0"/>
              <a:buChar char="•"/>
              <a:defRPr sz="2000"/>
            </a:lvl2pPr>
            <a:lvl3pPr marL="171427" indent="-171427">
              <a:spcBef>
                <a:spcPts val="1200"/>
              </a:spcBef>
              <a:buFont typeface="Arial" panose="020B0604020202020204" pitchFamily="34" charset="0"/>
              <a:buChar char="•"/>
              <a:defRPr sz="2000"/>
            </a:lvl3pPr>
            <a:lvl4pPr marL="171427" indent="-171427">
              <a:spcBef>
                <a:spcPts val="1200"/>
              </a:spcBef>
              <a:buFont typeface="Arial" panose="020B0604020202020204" pitchFamily="34" charset="0"/>
              <a:buChar char="•"/>
              <a:defRPr sz="2000"/>
            </a:lvl4pPr>
            <a:lvl5pPr marL="171427" indent="-171427">
              <a:spcBef>
                <a:spcPts val="1200"/>
              </a:spcBef>
              <a:buFont typeface="Arial" panose="020B0604020202020204" pitchFamily="34" charset="0"/>
              <a:buChar char="•"/>
              <a:defRPr sz="2000"/>
            </a:lvl5pPr>
            <a:lvl6pPr marL="171427" indent="-171427">
              <a:spcBef>
                <a:spcPts val="1200"/>
              </a:spcBef>
              <a:buFont typeface="Arial" panose="020B0604020202020204" pitchFamily="34" charset="0"/>
              <a:buChar char="•"/>
              <a:defRPr sz="2000"/>
            </a:lvl6pPr>
            <a:lvl7pPr marL="171427" indent="-171427">
              <a:spcBef>
                <a:spcPts val="1200"/>
              </a:spcBef>
              <a:buFont typeface="Arial" panose="020B0604020202020204" pitchFamily="34" charset="0"/>
              <a:buChar char="•"/>
              <a:defRPr sz="2000"/>
            </a:lvl7pPr>
            <a:lvl8pPr marL="171427" indent="-171427">
              <a:spcBef>
                <a:spcPts val="1200"/>
              </a:spcBef>
              <a:buFont typeface="Arial" panose="020B0604020202020204" pitchFamily="34" charset="0"/>
              <a:buChar char="•"/>
              <a:defRPr sz="2000"/>
            </a:lvl8pPr>
            <a:lvl9pPr marL="171427" indent="-171427">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7445" y="3931920"/>
            <a:ext cx="3506115" cy="2011680"/>
          </a:xfrm>
        </p:spPr>
        <p:txBody>
          <a:bodyPr anchor="ctr">
            <a:noAutofit/>
          </a:bodyPr>
          <a:lstStyle>
            <a:lvl1pPr marL="0" indent="0">
              <a:spcBef>
                <a:spcPts val="1200"/>
              </a:spcBef>
              <a:buFont typeface="Arial" panose="020B0604020202020204" pitchFamily="34" charset="0"/>
              <a:buNone/>
              <a:defRPr sz="2400"/>
            </a:lvl1pPr>
            <a:lvl2pPr marL="171427" indent="-171427">
              <a:spcBef>
                <a:spcPts val="1200"/>
              </a:spcBef>
              <a:buFont typeface="Arial" panose="020B0604020202020204" pitchFamily="34" charset="0"/>
              <a:buChar char="•"/>
              <a:defRPr sz="2000"/>
            </a:lvl2pPr>
            <a:lvl3pPr marL="171427" indent="-171427">
              <a:spcBef>
                <a:spcPts val="1200"/>
              </a:spcBef>
              <a:buFont typeface="Arial" panose="020B0604020202020204" pitchFamily="34" charset="0"/>
              <a:buChar char="•"/>
              <a:defRPr sz="2000"/>
            </a:lvl3pPr>
            <a:lvl4pPr marL="171427" indent="-171427">
              <a:spcBef>
                <a:spcPts val="1200"/>
              </a:spcBef>
              <a:buFont typeface="Arial" panose="020B0604020202020204" pitchFamily="34" charset="0"/>
              <a:buChar char="•"/>
              <a:defRPr sz="2000"/>
            </a:lvl4pPr>
            <a:lvl5pPr marL="171427" indent="-171427">
              <a:spcBef>
                <a:spcPts val="1200"/>
              </a:spcBef>
              <a:buFont typeface="Arial" panose="020B0604020202020204" pitchFamily="34" charset="0"/>
              <a:buChar char="•"/>
              <a:defRPr sz="2000"/>
            </a:lvl5pPr>
            <a:lvl6pPr marL="171427" indent="-171427">
              <a:spcBef>
                <a:spcPts val="1200"/>
              </a:spcBef>
              <a:buFont typeface="Arial" panose="020B0604020202020204" pitchFamily="34" charset="0"/>
              <a:buChar char="•"/>
              <a:defRPr sz="2000"/>
            </a:lvl6pPr>
            <a:lvl7pPr marL="171427" indent="-171427">
              <a:spcBef>
                <a:spcPts val="1200"/>
              </a:spcBef>
              <a:buFont typeface="Arial" panose="020B0604020202020204" pitchFamily="34" charset="0"/>
              <a:buChar char="•"/>
              <a:defRPr sz="2000"/>
            </a:lvl7pPr>
            <a:lvl8pPr marL="171427" indent="-171427">
              <a:spcBef>
                <a:spcPts val="1200"/>
              </a:spcBef>
              <a:buFont typeface="Arial" panose="020B0604020202020204" pitchFamily="34" charset="0"/>
              <a:buChar char="•"/>
              <a:defRPr sz="2000"/>
            </a:lvl8pPr>
            <a:lvl9pPr marL="171427" indent="-171427">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3935" y="3931920"/>
            <a:ext cx="3506115" cy="2011680"/>
          </a:xfrm>
        </p:spPr>
        <p:txBody>
          <a:bodyPr anchor="ctr">
            <a:noAutofit/>
          </a:bodyPr>
          <a:lstStyle>
            <a:lvl1pPr marL="0" indent="0">
              <a:spcBef>
                <a:spcPts val="1200"/>
              </a:spcBef>
              <a:buFont typeface="Arial" panose="020B0604020202020204" pitchFamily="34" charset="0"/>
              <a:buNone/>
              <a:defRPr sz="2400"/>
            </a:lvl1pPr>
            <a:lvl2pPr marL="171427" indent="-171427">
              <a:spcBef>
                <a:spcPts val="1200"/>
              </a:spcBef>
              <a:buFont typeface="Arial" panose="020B0604020202020204" pitchFamily="34" charset="0"/>
              <a:buChar char="•"/>
              <a:defRPr sz="2000"/>
            </a:lvl2pPr>
            <a:lvl3pPr marL="171427" indent="-171427">
              <a:spcBef>
                <a:spcPts val="1200"/>
              </a:spcBef>
              <a:buFont typeface="Arial" panose="020B0604020202020204" pitchFamily="34" charset="0"/>
              <a:buChar char="•"/>
              <a:defRPr sz="2000"/>
            </a:lvl3pPr>
            <a:lvl4pPr marL="171427" indent="-171427">
              <a:spcBef>
                <a:spcPts val="1200"/>
              </a:spcBef>
              <a:buFont typeface="Arial" panose="020B0604020202020204" pitchFamily="34" charset="0"/>
              <a:buChar char="•"/>
              <a:defRPr sz="2000"/>
            </a:lvl4pPr>
            <a:lvl5pPr marL="171427" indent="-171427">
              <a:spcBef>
                <a:spcPts val="1200"/>
              </a:spcBef>
              <a:buFont typeface="Arial" panose="020B0604020202020204" pitchFamily="34" charset="0"/>
              <a:buChar char="•"/>
              <a:defRPr sz="2000"/>
            </a:lvl5pPr>
            <a:lvl6pPr marL="171427" indent="-171427">
              <a:spcBef>
                <a:spcPts val="1200"/>
              </a:spcBef>
              <a:buFont typeface="Arial" panose="020B0604020202020204" pitchFamily="34" charset="0"/>
              <a:buChar char="•"/>
              <a:defRPr sz="2000"/>
            </a:lvl6pPr>
            <a:lvl7pPr marL="171427" indent="-171427">
              <a:spcBef>
                <a:spcPts val="1200"/>
              </a:spcBef>
              <a:buFont typeface="Arial" panose="020B0604020202020204" pitchFamily="34" charset="0"/>
              <a:buChar char="•"/>
              <a:defRPr sz="2000"/>
            </a:lvl7pPr>
            <a:lvl8pPr marL="171427" indent="-171427">
              <a:spcBef>
                <a:spcPts val="1200"/>
              </a:spcBef>
              <a:buFont typeface="Arial" panose="020B0604020202020204" pitchFamily="34" charset="0"/>
              <a:buChar char="•"/>
              <a:defRPr sz="2000"/>
            </a:lvl8pPr>
            <a:lvl9pPr marL="171427" indent="-171427">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a:t>Click to edit Master title style</a:t>
            </a:r>
            <a:endParaRPr dirty="0"/>
          </a:p>
        </p:txBody>
      </p:sp>
      <p:sp>
        <p:nvSpPr>
          <p:cNvPr id="9" name="Date Placeholder 4"/>
          <p:cNvSpPr>
            <a:spLocks noGrp="1"/>
          </p:cNvSpPr>
          <p:nvPr>
            <p:ph type="dt" sz="half" idx="19"/>
          </p:nvPr>
        </p:nvSpPr>
        <p:spPr/>
        <p:txBody>
          <a:bodyPr/>
          <a:lstStyle>
            <a:lvl1pPr>
              <a:defRPr/>
            </a:lvl1pPr>
          </a:lstStyle>
          <a:p>
            <a:pPr>
              <a:defRPr/>
            </a:pPr>
            <a:fld id="{62462083-0249-47A3-98B4-F10EF6778E7D}"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10" name="Footer Placeholder 5"/>
          <p:cNvSpPr>
            <a:spLocks noGrp="1"/>
          </p:cNvSpPr>
          <p:nvPr>
            <p:ph type="ftr" sz="quarter" idx="20"/>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11" name="Slide Number Placeholder 6"/>
          <p:cNvSpPr>
            <a:spLocks noGrp="1"/>
          </p:cNvSpPr>
          <p:nvPr>
            <p:ph type="sldNum" sz="quarter" idx="21"/>
          </p:nvPr>
        </p:nvSpPr>
        <p:spPr/>
        <p:txBody>
          <a:bodyPr/>
          <a:lstStyle>
            <a:lvl1pPr>
              <a:defRPr/>
            </a:lvl1pPr>
          </a:lstStyle>
          <a:p>
            <a:pPr>
              <a:defRPr/>
            </a:pPr>
            <a:fld id="{7680AE9D-8506-4C2A-9415-F599EB486398}"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682460004"/>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5" y="1524000"/>
            <a:ext cx="5030511" cy="2743200"/>
          </a:xfrm>
        </p:spPr>
        <p:txBody>
          <a:bodyPr anchor="ctr">
            <a:noAutofit/>
          </a:bodyPr>
          <a:lstStyle>
            <a:lvl1pPr marL="0" indent="0">
              <a:spcBef>
                <a:spcPts val="1200"/>
              </a:spcBef>
              <a:buFont typeface="Arial" panose="020B0604020202020204" pitchFamily="34" charset="0"/>
              <a:buNone/>
              <a:defRPr sz="2800"/>
            </a:lvl1pPr>
            <a:lvl2pPr marL="171427" indent="-171427">
              <a:spcBef>
                <a:spcPts val="1200"/>
              </a:spcBef>
              <a:buFont typeface="Arial" panose="020B0604020202020204" pitchFamily="34" charset="0"/>
              <a:buChar char="•"/>
              <a:defRPr sz="2000"/>
            </a:lvl2pPr>
            <a:lvl3pPr marL="171427" indent="-171427">
              <a:spcBef>
                <a:spcPts val="1200"/>
              </a:spcBef>
              <a:buFont typeface="Arial" panose="020B0604020202020204" pitchFamily="34" charset="0"/>
              <a:buChar char="•"/>
              <a:defRPr sz="2000"/>
            </a:lvl3pPr>
            <a:lvl4pPr marL="171427" indent="-171427">
              <a:spcBef>
                <a:spcPts val="1200"/>
              </a:spcBef>
              <a:buFont typeface="Arial" panose="020B0604020202020204" pitchFamily="34" charset="0"/>
              <a:buChar char="•"/>
              <a:defRPr sz="2000"/>
            </a:lvl4pPr>
            <a:lvl5pPr marL="171427" indent="-171427">
              <a:spcBef>
                <a:spcPts val="1200"/>
              </a:spcBef>
              <a:buFont typeface="Arial" panose="020B0604020202020204" pitchFamily="34" charset="0"/>
              <a:buChar char="•"/>
              <a:defRPr sz="2000"/>
            </a:lvl5pPr>
            <a:lvl6pPr marL="171427" indent="-171427">
              <a:spcBef>
                <a:spcPts val="1200"/>
              </a:spcBef>
              <a:buFont typeface="Arial" panose="020B0604020202020204" pitchFamily="34" charset="0"/>
              <a:buChar char="•"/>
              <a:defRPr sz="2000"/>
            </a:lvl6pPr>
            <a:lvl7pPr marL="171427" indent="-171427">
              <a:spcBef>
                <a:spcPts val="1200"/>
              </a:spcBef>
              <a:buFont typeface="Arial" panose="020B0604020202020204" pitchFamily="34" charset="0"/>
              <a:buChar char="•"/>
              <a:defRPr sz="2000"/>
            </a:lvl7pPr>
            <a:lvl8pPr marL="171427" indent="-171427">
              <a:spcBef>
                <a:spcPts val="1200"/>
              </a:spcBef>
              <a:buFont typeface="Arial" panose="020B0604020202020204" pitchFamily="34" charset="0"/>
              <a:buChar char="•"/>
              <a:defRPr sz="2000"/>
            </a:lvl8pPr>
            <a:lvl9pPr marL="171427" indent="-171427">
              <a:spcBef>
                <a:spcPts val="1200"/>
              </a:spcBef>
              <a:buFont typeface="Arial" panose="020B0604020202020204" pitchFamily="34" charset="0"/>
              <a:buChar char="•"/>
              <a:defRPr sz="2000"/>
            </a:lvl9pPr>
          </a:lstStyle>
          <a:p>
            <a:pPr lvl="0"/>
            <a:r>
              <a:rPr lang="en-US"/>
              <a:t>Edit Master text styles</a:t>
            </a:r>
          </a:p>
        </p:txBody>
      </p:sp>
      <p:sp>
        <p:nvSpPr>
          <p:cNvPr id="2" name="Title 1"/>
          <p:cNvSpPr>
            <a:spLocks noGrp="1"/>
          </p:cNvSpPr>
          <p:nvPr>
            <p:ph type="title"/>
          </p:nvPr>
        </p:nvSpPr>
        <p:spPr>
          <a:xfrm>
            <a:off x="760615" y="1524000"/>
            <a:ext cx="4077761" cy="2743200"/>
          </a:xfrm>
        </p:spPr>
        <p:txBody>
          <a:bodyPr anchor="ctr"/>
          <a:lstStyle>
            <a:lvl1pPr algn="r">
              <a:defRPr sz="16700" b="1">
                <a:solidFill>
                  <a:schemeClr val="accent5"/>
                </a:solidFill>
              </a:defRPr>
            </a:lvl1pPr>
          </a:lstStyle>
          <a:p>
            <a:r>
              <a:rPr lang="en-US"/>
              <a:t>Click to edit Master title style</a:t>
            </a:r>
            <a:endParaRPr lang="en-US" dirty="0"/>
          </a:p>
        </p:txBody>
      </p:sp>
      <p:sp>
        <p:nvSpPr>
          <p:cNvPr id="4" name="Date Placeholder 3"/>
          <p:cNvSpPr>
            <a:spLocks noGrp="1"/>
          </p:cNvSpPr>
          <p:nvPr>
            <p:ph type="dt" sz="half" idx="16"/>
          </p:nvPr>
        </p:nvSpPr>
        <p:spPr/>
        <p:txBody>
          <a:bodyPr/>
          <a:lstStyle>
            <a:lvl1pPr>
              <a:defRPr/>
            </a:lvl1pPr>
          </a:lstStyle>
          <a:p>
            <a:pPr>
              <a:defRPr/>
            </a:pPr>
            <a:fld id="{4F5B97B4-FA30-487C-954D-021BC5010BCD}"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5" name="Footer Placeholder 4"/>
          <p:cNvSpPr>
            <a:spLocks noGrp="1"/>
          </p:cNvSpPr>
          <p:nvPr>
            <p:ph type="ftr" sz="quarter" idx="17"/>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8"/>
          </p:nvPr>
        </p:nvSpPr>
        <p:spPr/>
        <p:txBody>
          <a:bodyPr/>
          <a:lstStyle>
            <a:lvl1pPr>
              <a:defRPr/>
            </a:lvl1pPr>
          </a:lstStyle>
          <a:p>
            <a:pPr>
              <a:defRPr/>
            </a:pPr>
            <a:fld id="{39C45B33-0DB7-498A-B90B-B8F08C63666C}"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50990206"/>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9" cy="762000"/>
          </a:xfrm>
        </p:spPr>
        <p:txBody>
          <a:bodyPr anchor="ctr">
            <a:noAutofit/>
          </a:bodyPr>
          <a:lstStyle>
            <a:lvl1pPr marL="0" indent="0">
              <a:spcBef>
                <a:spcPts val="0"/>
              </a:spcBef>
              <a:buNone/>
              <a:defRPr sz="2800" b="1"/>
            </a:lvl1pPr>
            <a:lvl2pPr marL="457141" indent="0">
              <a:buNone/>
              <a:defRPr sz="2000" b="1"/>
            </a:lvl2pPr>
            <a:lvl3pPr marL="914285" indent="0">
              <a:buNone/>
              <a:defRPr sz="1900" b="1"/>
            </a:lvl3pPr>
            <a:lvl4pPr marL="1371428" indent="0">
              <a:buNone/>
              <a:defRPr sz="1600" b="1"/>
            </a:lvl4pPr>
            <a:lvl5pPr marL="1828572" indent="0">
              <a:buNone/>
              <a:defRPr sz="1600" b="1"/>
            </a:lvl5pPr>
            <a:lvl6pPr marL="2285713" indent="0">
              <a:buNone/>
              <a:defRPr sz="1600" b="1"/>
            </a:lvl6pPr>
            <a:lvl7pPr marL="2742857" indent="0">
              <a:buNone/>
              <a:defRPr sz="1600" b="1"/>
            </a:lvl7pPr>
            <a:lvl8pPr marL="3200000" indent="0">
              <a:buNone/>
              <a:defRPr sz="1600" b="1"/>
            </a:lvl8pPr>
            <a:lvl9pPr marL="3657144" indent="0">
              <a:buNone/>
              <a:defRPr sz="1600" b="1"/>
            </a:lvl9pPr>
          </a:lstStyle>
          <a:p>
            <a:pPr lvl="0"/>
            <a:r>
              <a:rPr lang="en-US"/>
              <a:t>Edit Master text styles</a:t>
            </a:r>
          </a:p>
        </p:txBody>
      </p:sp>
      <p:sp>
        <p:nvSpPr>
          <p:cNvPr id="4" name="Content Placeholder 3"/>
          <p:cNvSpPr>
            <a:spLocks noGrp="1"/>
          </p:cNvSpPr>
          <p:nvPr>
            <p:ph sz="half" idx="2"/>
          </p:nvPr>
        </p:nvSpPr>
        <p:spPr>
          <a:xfrm>
            <a:off x="531951" y="2362200"/>
            <a:ext cx="5414659" cy="3581400"/>
          </a:xfrm>
        </p:spPr>
        <p:txBody>
          <a:bodyPr>
            <a:norm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5391" y="1524000"/>
            <a:ext cx="5414659" cy="762000"/>
          </a:xfrm>
        </p:spPr>
        <p:txBody>
          <a:bodyPr anchor="ctr">
            <a:noAutofit/>
          </a:bodyPr>
          <a:lstStyle>
            <a:lvl1pPr marL="0" indent="0">
              <a:spcBef>
                <a:spcPts val="0"/>
              </a:spcBef>
              <a:buNone/>
              <a:defRPr sz="2800" b="1"/>
            </a:lvl1pPr>
            <a:lvl2pPr marL="457141" indent="0">
              <a:buNone/>
              <a:defRPr sz="2000" b="1"/>
            </a:lvl2pPr>
            <a:lvl3pPr marL="914285" indent="0">
              <a:buNone/>
              <a:defRPr sz="1900" b="1"/>
            </a:lvl3pPr>
            <a:lvl4pPr marL="1371428" indent="0">
              <a:buNone/>
              <a:defRPr sz="1600" b="1"/>
            </a:lvl4pPr>
            <a:lvl5pPr marL="1828572" indent="0">
              <a:buNone/>
              <a:defRPr sz="1600" b="1"/>
            </a:lvl5pPr>
            <a:lvl6pPr marL="2285713" indent="0">
              <a:buNone/>
              <a:defRPr sz="1600" b="1"/>
            </a:lvl6pPr>
            <a:lvl7pPr marL="2742857" indent="0">
              <a:buNone/>
              <a:defRPr sz="1600" b="1"/>
            </a:lvl7pPr>
            <a:lvl8pPr marL="3200000" indent="0">
              <a:buNone/>
              <a:defRPr sz="1600" b="1"/>
            </a:lvl8pPr>
            <a:lvl9pPr marL="3657144" indent="0">
              <a:buNone/>
              <a:defRPr sz="1600" b="1"/>
            </a:lvl9pPr>
          </a:lstStyle>
          <a:p>
            <a:pPr lvl="0"/>
            <a:r>
              <a:rPr lang="en-US"/>
              <a:t>Edit Master text styles</a:t>
            </a:r>
          </a:p>
        </p:txBody>
      </p:sp>
      <p:sp>
        <p:nvSpPr>
          <p:cNvPr id="6" name="Content Placeholder 5"/>
          <p:cNvSpPr>
            <a:spLocks noGrp="1"/>
          </p:cNvSpPr>
          <p:nvPr>
            <p:ph sz="quarter" idx="4"/>
          </p:nvPr>
        </p:nvSpPr>
        <p:spPr>
          <a:xfrm>
            <a:off x="6245391" y="2362200"/>
            <a:ext cx="5414659" cy="3581400"/>
          </a:xfrm>
        </p:spPr>
        <p:txBody>
          <a:bodyPr>
            <a:norm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
        <p:nvSpPr>
          <p:cNvPr id="8" name="Date Placeholder 6"/>
          <p:cNvSpPr>
            <a:spLocks noGrp="1"/>
          </p:cNvSpPr>
          <p:nvPr>
            <p:ph type="dt" sz="half" idx="10"/>
          </p:nvPr>
        </p:nvSpPr>
        <p:spPr/>
        <p:txBody>
          <a:bodyPr/>
          <a:lstStyle>
            <a:lvl1pPr>
              <a:defRPr/>
            </a:lvl1pPr>
          </a:lstStyle>
          <a:p>
            <a:pPr>
              <a:defRPr/>
            </a:pPr>
            <a:fld id="{05998413-5C9A-430C-AC2D-B922C046D604}"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9" name="Footer Placeholder 7"/>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10" name="Slide Number Placeholder 8"/>
          <p:cNvSpPr>
            <a:spLocks noGrp="1"/>
          </p:cNvSpPr>
          <p:nvPr>
            <p:ph type="sldNum" sz="quarter" idx="12"/>
          </p:nvPr>
        </p:nvSpPr>
        <p:spPr/>
        <p:txBody>
          <a:bodyPr/>
          <a:lstStyle>
            <a:lvl1pPr>
              <a:defRPr/>
            </a:lvl1pPr>
          </a:lstStyle>
          <a:p>
            <a:pPr>
              <a:defRPr/>
            </a:pPr>
            <a:fld id="{DB683FD9-615B-41F9-84F4-95218189261A}"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924264920"/>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582B0F9-5ECF-45F1-88FC-1167C9A216B1}"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4"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5" name="Slide Number Placeholder 5"/>
          <p:cNvSpPr>
            <a:spLocks noGrp="1"/>
          </p:cNvSpPr>
          <p:nvPr>
            <p:ph type="sldNum" sz="quarter" idx="12"/>
          </p:nvPr>
        </p:nvSpPr>
        <p:spPr/>
        <p:txBody>
          <a:bodyPr/>
          <a:lstStyle>
            <a:lvl1pPr>
              <a:defRPr/>
            </a:lvl1pPr>
          </a:lstStyle>
          <a:p>
            <a:pPr>
              <a:defRPr/>
            </a:pPr>
            <a:fld id="{72AA4E76-F6EE-458C-B5CB-E7094940EDBD}"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725656747"/>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7" name="Title 6"/>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4"/>
          </p:nvPr>
        </p:nvSpPr>
        <p:spPr/>
        <p:txBody>
          <a:bodyPr/>
          <a:lstStyle>
            <a:lvl1pPr>
              <a:defRPr/>
            </a:lvl1pPr>
          </a:lstStyle>
          <a:p>
            <a:pPr>
              <a:defRPr/>
            </a:pPr>
            <a:fld id="{C9A2BD7F-DD7A-4FCA-8242-F185DBED44D3}"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5" name="Footer Placeholder 4"/>
          <p:cNvSpPr>
            <a:spLocks noGrp="1"/>
          </p:cNvSpPr>
          <p:nvPr>
            <p:ph type="ftr" sz="quarter" idx="15"/>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8" name="Slide Number Placeholder 5"/>
          <p:cNvSpPr>
            <a:spLocks noGrp="1"/>
          </p:cNvSpPr>
          <p:nvPr>
            <p:ph type="sldNum" sz="quarter" idx="16"/>
          </p:nvPr>
        </p:nvSpPr>
        <p:spPr/>
        <p:txBody>
          <a:bodyPr/>
          <a:lstStyle>
            <a:lvl1pPr>
              <a:defRPr/>
            </a:lvl1pPr>
          </a:lstStyle>
          <a:p>
            <a:pPr>
              <a:defRPr/>
            </a:pPr>
            <a:fld id="{AC8DFE95-92BB-4A77-9E0F-28D30629CBA0}"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51054031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5" name="Slide Number Placeholder 5"/>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3365123098"/>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47E0765-685C-4BC8-9FA6-10038B3A7DA9}"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3"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4" name="Slide Number Placeholder 5"/>
          <p:cNvSpPr>
            <a:spLocks noGrp="1"/>
          </p:cNvSpPr>
          <p:nvPr>
            <p:ph type="sldNum" sz="quarter" idx="12"/>
          </p:nvPr>
        </p:nvSpPr>
        <p:spPr/>
        <p:txBody>
          <a:bodyPr/>
          <a:lstStyle>
            <a:lvl1pPr>
              <a:defRPr/>
            </a:lvl1pPr>
          </a:lstStyle>
          <a:p>
            <a:pPr>
              <a:defRPr/>
            </a:pPr>
            <a:fld id="{315E7A73-6601-4DD0-B545-234254B5D9C6}"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611723899"/>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2" y="1524000"/>
            <a:ext cx="7393474" cy="4419600"/>
          </a:xfrm>
        </p:spPr>
        <p:txBody>
          <a:bodyPr>
            <a:norm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3935" y="1524001"/>
            <a:ext cx="3506115" cy="4419600"/>
          </a:xfrm>
        </p:spPr>
        <p:txBody>
          <a:bodyPr>
            <a:noAutofit/>
          </a:bodyPr>
          <a:lstStyle>
            <a:lvl1pPr marL="0" indent="0">
              <a:buNone/>
              <a:defRPr sz="2000"/>
            </a:lvl1pPr>
            <a:lvl2pPr marL="457141" indent="0">
              <a:buNone/>
              <a:defRPr sz="1200"/>
            </a:lvl2pPr>
            <a:lvl3pPr marL="914285" indent="0">
              <a:buNone/>
              <a:defRPr sz="1100"/>
            </a:lvl3pPr>
            <a:lvl4pPr marL="1371428" indent="0">
              <a:buNone/>
              <a:defRPr sz="900"/>
            </a:lvl4pPr>
            <a:lvl5pPr marL="1828572" indent="0">
              <a:buNone/>
              <a:defRPr sz="900"/>
            </a:lvl5pPr>
            <a:lvl6pPr marL="2285713" indent="0">
              <a:buNone/>
              <a:defRPr sz="900"/>
            </a:lvl6pPr>
            <a:lvl7pPr marL="2742857" indent="0">
              <a:buNone/>
              <a:defRPr sz="900"/>
            </a:lvl7pPr>
            <a:lvl8pPr marL="3200000" indent="0">
              <a:buNone/>
              <a:defRPr sz="900"/>
            </a:lvl8pPr>
            <a:lvl9pPr marL="3657144"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dirty="0"/>
          </a:p>
        </p:txBody>
      </p:sp>
      <p:sp>
        <p:nvSpPr>
          <p:cNvPr id="5" name="Date Placeholder 3"/>
          <p:cNvSpPr>
            <a:spLocks noGrp="1"/>
          </p:cNvSpPr>
          <p:nvPr>
            <p:ph type="dt" sz="half" idx="10"/>
          </p:nvPr>
        </p:nvSpPr>
        <p:spPr/>
        <p:txBody>
          <a:bodyPr/>
          <a:lstStyle>
            <a:lvl1pPr>
              <a:defRPr/>
            </a:lvl1pPr>
          </a:lstStyle>
          <a:p>
            <a:pPr>
              <a:defRPr/>
            </a:pPr>
            <a:fld id="{56DFDFBA-98D1-4F08-AFC5-2597FEC9C10B}"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6"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7" name="Slide Number Placeholder 5"/>
          <p:cNvSpPr>
            <a:spLocks noGrp="1"/>
          </p:cNvSpPr>
          <p:nvPr>
            <p:ph type="sldNum" sz="quarter" idx="12"/>
          </p:nvPr>
        </p:nvSpPr>
        <p:spPr/>
        <p:txBody>
          <a:bodyPr/>
          <a:lstStyle>
            <a:lvl1pPr>
              <a:defRPr/>
            </a:lvl1pPr>
          </a:lstStyle>
          <a:p>
            <a:pPr>
              <a:defRPr/>
            </a:pPr>
            <a:fld id="{4D5E6C14-8ADA-4027-9331-10D83254A082}"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979854016"/>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56" rtlCol="0">
            <a:normAutofit/>
          </a:bodyPr>
          <a:lstStyle>
            <a:lvl1pPr marL="0" indent="0" algn="ctr">
              <a:buNone/>
              <a:defRPr sz="2400"/>
            </a:lvl1pPr>
            <a:lvl2pPr marL="457141" indent="0">
              <a:buNone/>
              <a:defRPr sz="2800"/>
            </a:lvl2pPr>
            <a:lvl3pPr marL="914285" indent="0">
              <a:buNone/>
              <a:defRPr sz="2400"/>
            </a:lvl3pPr>
            <a:lvl4pPr marL="1371428" indent="0">
              <a:buNone/>
              <a:defRPr sz="2000"/>
            </a:lvl4pPr>
            <a:lvl5pPr marL="1828572" indent="0">
              <a:buNone/>
              <a:defRPr sz="2000"/>
            </a:lvl5pPr>
            <a:lvl6pPr marL="2285713" indent="0">
              <a:buNone/>
              <a:defRPr sz="2000"/>
            </a:lvl6pPr>
            <a:lvl7pPr marL="2742857" indent="0">
              <a:buNone/>
              <a:defRPr sz="2000"/>
            </a:lvl7pPr>
            <a:lvl8pPr marL="3200000" indent="0">
              <a:buNone/>
              <a:defRPr sz="2000"/>
            </a:lvl8pPr>
            <a:lvl9pPr marL="3657144"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a:xfrm>
            <a:off x="7010642" y="1524000"/>
            <a:ext cx="4649412" cy="4419600"/>
          </a:xfrm>
        </p:spPr>
        <p:txBody>
          <a:bodyPr>
            <a:noAutofit/>
          </a:bodyPr>
          <a:lstStyle>
            <a:lvl1pPr marL="0" indent="0">
              <a:buNone/>
              <a:defRPr sz="2000"/>
            </a:lvl1pPr>
            <a:lvl2pPr marL="457141" indent="0">
              <a:buNone/>
              <a:defRPr sz="1200"/>
            </a:lvl2pPr>
            <a:lvl3pPr marL="914285" indent="0">
              <a:buNone/>
              <a:defRPr sz="1100"/>
            </a:lvl3pPr>
            <a:lvl4pPr marL="1371428" indent="0">
              <a:buNone/>
              <a:defRPr sz="900"/>
            </a:lvl4pPr>
            <a:lvl5pPr marL="1828572" indent="0">
              <a:buNone/>
              <a:defRPr sz="900"/>
            </a:lvl5pPr>
            <a:lvl6pPr marL="2285713" indent="0">
              <a:buNone/>
              <a:defRPr sz="900"/>
            </a:lvl6pPr>
            <a:lvl7pPr marL="2742857" indent="0">
              <a:buNone/>
              <a:defRPr sz="900"/>
            </a:lvl7pPr>
            <a:lvl8pPr marL="3200000" indent="0">
              <a:buNone/>
              <a:defRPr sz="900"/>
            </a:lvl8pPr>
            <a:lvl9pPr marL="3657144"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dirty="0"/>
          </a:p>
        </p:txBody>
      </p:sp>
      <p:sp>
        <p:nvSpPr>
          <p:cNvPr id="5" name="Date Placeholder 3"/>
          <p:cNvSpPr>
            <a:spLocks noGrp="1"/>
          </p:cNvSpPr>
          <p:nvPr>
            <p:ph type="dt" sz="half" idx="10"/>
          </p:nvPr>
        </p:nvSpPr>
        <p:spPr/>
        <p:txBody>
          <a:bodyPr/>
          <a:lstStyle>
            <a:lvl1pPr>
              <a:defRPr/>
            </a:lvl1pPr>
          </a:lstStyle>
          <a:p>
            <a:pPr>
              <a:defRPr/>
            </a:pPr>
            <a:fld id="{58EB98B6-856C-4C41-A376-4B8E28BB68B1}"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6"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7" name="Slide Number Placeholder 5"/>
          <p:cNvSpPr>
            <a:spLocks noGrp="1"/>
          </p:cNvSpPr>
          <p:nvPr>
            <p:ph type="sldNum" sz="quarter" idx="12"/>
          </p:nvPr>
        </p:nvSpPr>
        <p:spPr/>
        <p:txBody>
          <a:bodyPr/>
          <a:lstStyle>
            <a:lvl1pPr>
              <a:defRPr/>
            </a:lvl1pPr>
          </a:lstStyle>
          <a:p>
            <a:pPr>
              <a:defRPr/>
            </a:pPr>
            <a:fld id="{744D9E90-C865-4BF7-984E-9DFE2210473D}"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431601175"/>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7" name="Straight Connector 6"/>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1" y="1524000"/>
            <a:ext cx="5414659" cy="3474720"/>
          </a:xfrm>
          <a:solidFill>
            <a:schemeClr val="bg2"/>
          </a:solidFill>
        </p:spPr>
        <p:txBody>
          <a:bodyPr tIns="182856" rtlCol="0">
            <a:normAutofit/>
          </a:bodyPr>
          <a:lstStyle>
            <a:lvl1pPr marL="0" indent="0" algn="ctr">
              <a:buNone/>
              <a:defRPr sz="2400"/>
            </a:lvl1pPr>
            <a:lvl2pPr marL="457141" indent="0">
              <a:buNone/>
              <a:defRPr sz="2800"/>
            </a:lvl2pPr>
            <a:lvl3pPr marL="914285" indent="0">
              <a:buNone/>
              <a:defRPr sz="2400"/>
            </a:lvl3pPr>
            <a:lvl4pPr marL="1371428" indent="0">
              <a:buNone/>
              <a:defRPr sz="2000"/>
            </a:lvl4pPr>
            <a:lvl5pPr marL="1828572" indent="0">
              <a:buNone/>
              <a:defRPr sz="2000"/>
            </a:lvl5pPr>
            <a:lvl6pPr marL="2285713" indent="0">
              <a:buNone/>
              <a:defRPr sz="2000"/>
            </a:lvl6pPr>
            <a:lvl7pPr marL="2742857" indent="0">
              <a:buNone/>
              <a:defRPr sz="2000"/>
            </a:lvl7pPr>
            <a:lvl8pPr marL="3200000" indent="0">
              <a:buNone/>
              <a:defRPr sz="2000"/>
            </a:lvl8pPr>
            <a:lvl9pPr marL="3657144"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a:xfrm>
            <a:off x="531953" y="5105400"/>
            <a:ext cx="5411609" cy="838200"/>
          </a:xfrm>
        </p:spPr>
        <p:txBody>
          <a:bodyPr>
            <a:noAutofit/>
          </a:bodyPr>
          <a:lstStyle>
            <a:lvl1pPr marL="0" indent="0">
              <a:buNone/>
              <a:defRPr sz="1900"/>
            </a:lvl1pPr>
            <a:lvl2pPr marL="457141" indent="0">
              <a:buNone/>
              <a:defRPr sz="1200"/>
            </a:lvl2pPr>
            <a:lvl3pPr marL="914285" indent="0">
              <a:buNone/>
              <a:defRPr sz="1100"/>
            </a:lvl3pPr>
            <a:lvl4pPr marL="1371428" indent="0">
              <a:buNone/>
              <a:defRPr sz="900"/>
            </a:lvl4pPr>
            <a:lvl5pPr marL="1828572" indent="0">
              <a:buNone/>
              <a:defRPr sz="900"/>
            </a:lvl5pPr>
            <a:lvl6pPr marL="2285713" indent="0">
              <a:buNone/>
              <a:defRPr sz="900"/>
            </a:lvl6pPr>
            <a:lvl7pPr marL="2742857" indent="0">
              <a:buNone/>
              <a:defRPr sz="900"/>
            </a:lvl7pPr>
            <a:lvl8pPr marL="3200000" indent="0">
              <a:buNone/>
              <a:defRPr sz="900"/>
            </a:lvl8pPr>
            <a:lvl9pPr marL="3657144" indent="0">
              <a:buNone/>
              <a:defRPr sz="900"/>
            </a:lvl9pPr>
          </a:lstStyle>
          <a:p>
            <a:pPr lvl="0"/>
            <a:r>
              <a:rPr lang="en-US"/>
              <a:t>Edit Master text styles</a:t>
            </a:r>
          </a:p>
        </p:txBody>
      </p:sp>
      <p:sp>
        <p:nvSpPr>
          <p:cNvPr id="9" name="Picture Placeholder 2"/>
          <p:cNvSpPr>
            <a:spLocks noGrp="1"/>
          </p:cNvSpPr>
          <p:nvPr>
            <p:ph type="pic" idx="13"/>
          </p:nvPr>
        </p:nvSpPr>
        <p:spPr bwMode="gray">
          <a:xfrm>
            <a:off x="6248439" y="1524000"/>
            <a:ext cx="5414659" cy="3474720"/>
          </a:xfrm>
          <a:solidFill>
            <a:schemeClr val="bg2"/>
          </a:solidFill>
        </p:spPr>
        <p:txBody>
          <a:bodyPr tIns="182856" rtlCol="0">
            <a:normAutofit/>
          </a:bodyPr>
          <a:lstStyle>
            <a:lvl1pPr marL="0" indent="0" algn="ctr">
              <a:buNone/>
              <a:defRPr sz="2400"/>
            </a:lvl1pPr>
            <a:lvl2pPr marL="457141" indent="0">
              <a:buNone/>
              <a:defRPr sz="2800"/>
            </a:lvl2pPr>
            <a:lvl3pPr marL="914285" indent="0">
              <a:buNone/>
              <a:defRPr sz="2400"/>
            </a:lvl3pPr>
            <a:lvl4pPr marL="1371428" indent="0">
              <a:buNone/>
              <a:defRPr sz="2000"/>
            </a:lvl4pPr>
            <a:lvl5pPr marL="1828572" indent="0">
              <a:buNone/>
              <a:defRPr sz="2000"/>
            </a:lvl5pPr>
            <a:lvl6pPr marL="2285713" indent="0">
              <a:buNone/>
              <a:defRPr sz="2000"/>
            </a:lvl6pPr>
            <a:lvl7pPr marL="2742857" indent="0">
              <a:buNone/>
              <a:defRPr sz="2000"/>
            </a:lvl7pPr>
            <a:lvl8pPr marL="3200000" indent="0">
              <a:buNone/>
              <a:defRPr sz="2000"/>
            </a:lvl8pPr>
            <a:lvl9pPr marL="3657144" indent="0">
              <a:buNone/>
              <a:defRPr sz="2000"/>
            </a:lvl9pPr>
          </a:lstStyle>
          <a:p>
            <a:pPr lvl="0"/>
            <a:r>
              <a:rPr lang="en-US" noProof="0"/>
              <a:t>Click icon to add picture</a:t>
            </a:r>
            <a:endParaRPr noProof="0" dirty="0"/>
          </a:p>
        </p:txBody>
      </p:sp>
      <p:sp>
        <p:nvSpPr>
          <p:cNvPr id="10" name="Text Placeholder 3"/>
          <p:cNvSpPr>
            <a:spLocks noGrp="1"/>
          </p:cNvSpPr>
          <p:nvPr>
            <p:ph type="body" sz="half" idx="14"/>
          </p:nvPr>
        </p:nvSpPr>
        <p:spPr>
          <a:xfrm>
            <a:off x="6248439" y="5105400"/>
            <a:ext cx="5411609" cy="838200"/>
          </a:xfrm>
        </p:spPr>
        <p:txBody>
          <a:bodyPr>
            <a:noAutofit/>
          </a:bodyPr>
          <a:lstStyle>
            <a:lvl1pPr marL="0" indent="0">
              <a:buNone/>
              <a:defRPr sz="1900"/>
            </a:lvl1pPr>
            <a:lvl2pPr marL="457141" indent="0">
              <a:buNone/>
              <a:defRPr sz="1200"/>
            </a:lvl2pPr>
            <a:lvl3pPr marL="914285" indent="0">
              <a:buNone/>
              <a:defRPr sz="1100"/>
            </a:lvl3pPr>
            <a:lvl4pPr marL="1371428" indent="0">
              <a:buNone/>
              <a:defRPr sz="900"/>
            </a:lvl4pPr>
            <a:lvl5pPr marL="1828572" indent="0">
              <a:buNone/>
              <a:defRPr sz="900"/>
            </a:lvl5pPr>
            <a:lvl6pPr marL="2285713" indent="0">
              <a:buNone/>
              <a:defRPr sz="900"/>
            </a:lvl6pPr>
            <a:lvl7pPr marL="2742857" indent="0">
              <a:buNone/>
              <a:defRPr sz="900"/>
            </a:lvl7pPr>
            <a:lvl8pPr marL="3200000" indent="0">
              <a:buNone/>
              <a:defRPr sz="900"/>
            </a:lvl8pPr>
            <a:lvl9pPr marL="3657144"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dirty="0"/>
          </a:p>
        </p:txBody>
      </p:sp>
      <p:sp>
        <p:nvSpPr>
          <p:cNvPr id="8" name="Date Placeholder 4"/>
          <p:cNvSpPr>
            <a:spLocks noGrp="1"/>
          </p:cNvSpPr>
          <p:nvPr>
            <p:ph type="dt" sz="half" idx="15"/>
          </p:nvPr>
        </p:nvSpPr>
        <p:spPr/>
        <p:txBody>
          <a:bodyPr/>
          <a:lstStyle>
            <a:lvl1pPr>
              <a:defRPr/>
            </a:lvl1pPr>
          </a:lstStyle>
          <a:p>
            <a:pPr>
              <a:defRPr/>
            </a:pPr>
            <a:fld id="{DA9426A2-152D-4B62-AC81-4CD39BB4710C}"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12" name="Footer Placeholder 5"/>
          <p:cNvSpPr>
            <a:spLocks noGrp="1"/>
          </p:cNvSpPr>
          <p:nvPr>
            <p:ph type="ftr" sz="quarter" idx="16"/>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13" name="Slide Number Placeholder 6"/>
          <p:cNvSpPr>
            <a:spLocks noGrp="1"/>
          </p:cNvSpPr>
          <p:nvPr>
            <p:ph type="sldNum" sz="quarter" idx="17"/>
          </p:nvPr>
        </p:nvSpPr>
        <p:spPr/>
        <p:txBody>
          <a:bodyPr/>
          <a:lstStyle>
            <a:lvl1pPr>
              <a:defRPr/>
            </a:lvl1pPr>
          </a:lstStyle>
          <a:p>
            <a:pPr>
              <a:defRPr/>
            </a:pPr>
            <a:fld id="{104A96BC-FB00-4815-80B9-FD06D87D7985}"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063832160"/>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4"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8"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3" y="1524000"/>
            <a:ext cx="3475625" cy="3048000"/>
          </a:xfrm>
          <a:solidFill>
            <a:schemeClr val="bg2"/>
          </a:solidFill>
        </p:spPr>
        <p:txBody>
          <a:bodyPr tIns="182856" rtlCol="0">
            <a:normAutofit/>
          </a:bodyPr>
          <a:lstStyle>
            <a:lvl1pPr marL="0" indent="0" algn="ctr">
              <a:buNone/>
              <a:defRPr sz="2400"/>
            </a:lvl1pPr>
            <a:lvl2pPr marL="457141" indent="0">
              <a:buNone/>
              <a:defRPr sz="2800"/>
            </a:lvl2pPr>
            <a:lvl3pPr marL="914285" indent="0">
              <a:buNone/>
              <a:defRPr sz="2400"/>
            </a:lvl3pPr>
            <a:lvl4pPr marL="1371428" indent="0">
              <a:buNone/>
              <a:defRPr sz="2000"/>
            </a:lvl4pPr>
            <a:lvl5pPr marL="1828572" indent="0">
              <a:buNone/>
              <a:defRPr sz="2000"/>
            </a:lvl5pPr>
            <a:lvl6pPr marL="2285713" indent="0">
              <a:buNone/>
              <a:defRPr sz="2000"/>
            </a:lvl6pPr>
            <a:lvl7pPr marL="2742857" indent="0">
              <a:buNone/>
              <a:defRPr sz="2000"/>
            </a:lvl7pPr>
            <a:lvl8pPr marL="3200000" indent="0">
              <a:buNone/>
              <a:defRPr sz="2000"/>
            </a:lvl8pPr>
            <a:lvl9pPr marL="3657144" indent="0">
              <a:buNone/>
              <a:defRPr sz="2000"/>
            </a:lvl9pPr>
          </a:lstStyle>
          <a:p>
            <a:pPr lvl="0"/>
            <a:r>
              <a:rPr lang="en-US" noProof="0"/>
              <a:t>Click icon to add picture</a:t>
            </a:r>
            <a:endParaRPr noProof="0" dirty="0"/>
          </a:p>
        </p:txBody>
      </p:sp>
      <p:sp>
        <p:nvSpPr>
          <p:cNvPr id="4" name="Text Placeholder 3"/>
          <p:cNvSpPr>
            <a:spLocks noGrp="1"/>
          </p:cNvSpPr>
          <p:nvPr>
            <p:ph type="body" sz="half" idx="2"/>
          </p:nvPr>
        </p:nvSpPr>
        <p:spPr>
          <a:xfrm>
            <a:off x="531953" y="4701399"/>
            <a:ext cx="3475625" cy="1242204"/>
          </a:xfrm>
        </p:spPr>
        <p:txBody>
          <a:bodyPr>
            <a:noAutofit/>
          </a:bodyPr>
          <a:lstStyle>
            <a:lvl1pPr marL="0" indent="0">
              <a:buNone/>
              <a:defRPr sz="1900"/>
            </a:lvl1pPr>
            <a:lvl2pPr marL="457141" indent="0">
              <a:buNone/>
              <a:defRPr sz="1200"/>
            </a:lvl2pPr>
            <a:lvl3pPr marL="914285" indent="0">
              <a:buNone/>
              <a:defRPr sz="1100"/>
            </a:lvl3pPr>
            <a:lvl4pPr marL="1371428" indent="0">
              <a:buNone/>
              <a:defRPr sz="900"/>
            </a:lvl4pPr>
            <a:lvl5pPr marL="1828572" indent="0">
              <a:buNone/>
              <a:defRPr sz="900"/>
            </a:lvl5pPr>
            <a:lvl6pPr marL="2285713" indent="0">
              <a:buNone/>
              <a:defRPr sz="900"/>
            </a:lvl6pPr>
            <a:lvl7pPr marL="2742857" indent="0">
              <a:buNone/>
              <a:defRPr sz="900"/>
            </a:lvl7pPr>
            <a:lvl8pPr marL="3200000" indent="0">
              <a:buNone/>
              <a:defRPr sz="900"/>
            </a:lvl8pPr>
            <a:lvl9pPr marL="3657144" indent="0">
              <a:buNone/>
              <a:defRPr sz="900"/>
            </a:lvl9pPr>
          </a:lstStyle>
          <a:p>
            <a:pPr lvl="0"/>
            <a:r>
              <a:rPr lang="en-US"/>
              <a:t>Edit Master text styles</a:t>
            </a:r>
          </a:p>
        </p:txBody>
      </p:sp>
      <p:sp>
        <p:nvSpPr>
          <p:cNvPr id="9" name="Picture Placeholder 2"/>
          <p:cNvSpPr>
            <a:spLocks noGrp="1"/>
          </p:cNvSpPr>
          <p:nvPr>
            <p:ph type="pic" idx="13"/>
          </p:nvPr>
        </p:nvSpPr>
        <p:spPr bwMode="gray">
          <a:xfrm>
            <a:off x="4358190" y="1524000"/>
            <a:ext cx="3475625" cy="3048000"/>
          </a:xfrm>
          <a:solidFill>
            <a:schemeClr val="bg2"/>
          </a:solidFill>
        </p:spPr>
        <p:txBody>
          <a:bodyPr tIns="182856" rtlCol="0">
            <a:normAutofit/>
          </a:bodyPr>
          <a:lstStyle>
            <a:lvl1pPr marL="0" indent="0" algn="ctr">
              <a:buNone/>
              <a:defRPr sz="2400"/>
            </a:lvl1pPr>
            <a:lvl2pPr marL="457141" indent="0">
              <a:buNone/>
              <a:defRPr sz="2800"/>
            </a:lvl2pPr>
            <a:lvl3pPr marL="914285" indent="0">
              <a:buNone/>
              <a:defRPr sz="2400"/>
            </a:lvl3pPr>
            <a:lvl4pPr marL="1371428" indent="0">
              <a:buNone/>
              <a:defRPr sz="2000"/>
            </a:lvl4pPr>
            <a:lvl5pPr marL="1828572" indent="0">
              <a:buNone/>
              <a:defRPr sz="2000"/>
            </a:lvl5pPr>
            <a:lvl6pPr marL="2285713" indent="0">
              <a:buNone/>
              <a:defRPr sz="2000"/>
            </a:lvl6pPr>
            <a:lvl7pPr marL="2742857" indent="0">
              <a:buNone/>
              <a:defRPr sz="2000"/>
            </a:lvl7pPr>
            <a:lvl8pPr marL="3200000" indent="0">
              <a:buNone/>
              <a:defRPr sz="2000"/>
            </a:lvl8pPr>
            <a:lvl9pPr marL="3657144" indent="0">
              <a:buNone/>
              <a:defRPr sz="2000"/>
            </a:lvl9pPr>
          </a:lstStyle>
          <a:p>
            <a:pPr lvl="0"/>
            <a:r>
              <a:rPr lang="en-US" noProof="0"/>
              <a:t>Click icon to add picture</a:t>
            </a:r>
            <a:endParaRPr noProof="0" dirty="0"/>
          </a:p>
        </p:txBody>
      </p:sp>
      <p:sp>
        <p:nvSpPr>
          <p:cNvPr id="10" name="Text Placeholder 3"/>
          <p:cNvSpPr>
            <a:spLocks noGrp="1"/>
          </p:cNvSpPr>
          <p:nvPr>
            <p:ph type="body" sz="half" idx="14"/>
          </p:nvPr>
        </p:nvSpPr>
        <p:spPr>
          <a:xfrm>
            <a:off x="4358190" y="4701399"/>
            <a:ext cx="3475625" cy="1242204"/>
          </a:xfrm>
        </p:spPr>
        <p:txBody>
          <a:bodyPr>
            <a:noAutofit/>
          </a:bodyPr>
          <a:lstStyle>
            <a:lvl1pPr marL="0" indent="0">
              <a:buNone/>
              <a:defRPr sz="1900"/>
            </a:lvl1pPr>
            <a:lvl2pPr marL="457141" indent="0">
              <a:buNone/>
              <a:defRPr sz="1200"/>
            </a:lvl2pPr>
            <a:lvl3pPr marL="914285" indent="0">
              <a:buNone/>
              <a:defRPr sz="1100"/>
            </a:lvl3pPr>
            <a:lvl4pPr marL="1371428" indent="0">
              <a:buNone/>
              <a:defRPr sz="900"/>
            </a:lvl4pPr>
            <a:lvl5pPr marL="1828572" indent="0">
              <a:buNone/>
              <a:defRPr sz="900"/>
            </a:lvl5pPr>
            <a:lvl6pPr marL="2285713" indent="0">
              <a:buNone/>
              <a:defRPr sz="900"/>
            </a:lvl6pPr>
            <a:lvl7pPr marL="2742857" indent="0">
              <a:buNone/>
              <a:defRPr sz="900"/>
            </a:lvl7pPr>
            <a:lvl8pPr marL="3200000" indent="0">
              <a:buNone/>
              <a:defRPr sz="900"/>
            </a:lvl8pPr>
            <a:lvl9pPr marL="3657144"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56" rtlCol="0">
            <a:normAutofit/>
          </a:bodyPr>
          <a:lstStyle>
            <a:lvl1pPr marL="0" indent="0" algn="ctr">
              <a:buNone/>
              <a:defRPr sz="2400"/>
            </a:lvl1pPr>
            <a:lvl2pPr marL="457141" indent="0">
              <a:buNone/>
              <a:defRPr sz="2800"/>
            </a:lvl2pPr>
            <a:lvl3pPr marL="914285" indent="0">
              <a:buNone/>
              <a:defRPr sz="2400"/>
            </a:lvl3pPr>
            <a:lvl4pPr marL="1371428" indent="0">
              <a:buNone/>
              <a:defRPr sz="2000"/>
            </a:lvl4pPr>
            <a:lvl5pPr marL="1828572" indent="0">
              <a:buNone/>
              <a:defRPr sz="2000"/>
            </a:lvl5pPr>
            <a:lvl6pPr marL="2285713" indent="0">
              <a:buNone/>
              <a:defRPr sz="2000"/>
            </a:lvl6pPr>
            <a:lvl7pPr marL="2742857" indent="0">
              <a:buNone/>
              <a:defRPr sz="2000"/>
            </a:lvl7pPr>
            <a:lvl8pPr marL="3200000" indent="0">
              <a:buNone/>
              <a:defRPr sz="2000"/>
            </a:lvl8pPr>
            <a:lvl9pPr marL="3657144" indent="0">
              <a:buNone/>
              <a:defRPr sz="2000"/>
            </a:lvl9pPr>
          </a:lstStyle>
          <a:p>
            <a:pPr lvl="0"/>
            <a:r>
              <a:rPr lang="en-US" noProof="0"/>
              <a:t>Click icon to add picture</a:t>
            </a:r>
            <a:endParaRPr noProof="0" dirty="0"/>
          </a:p>
        </p:txBody>
      </p:sp>
      <p:sp>
        <p:nvSpPr>
          <p:cNvPr id="14" name="Text Placeholder 3"/>
          <p:cNvSpPr>
            <a:spLocks noGrp="1"/>
          </p:cNvSpPr>
          <p:nvPr>
            <p:ph type="body" sz="half" idx="16"/>
          </p:nvPr>
        </p:nvSpPr>
        <p:spPr>
          <a:xfrm>
            <a:off x="8184423" y="4701399"/>
            <a:ext cx="3475625" cy="1242204"/>
          </a:xfrm>
        </p:spPr>
        <p:txBody>
          <a:bodyPr>
            <a:noAutofit/>
          </a:bodyPr>
          <a:lstStyle>
            <a:lvl1pPr marL="0" indent="0">
              <a:buNone/>
              <a:defRPr sz="1900"/>
            </a:lvl1pPr>
            <a:lvl2pPr marL="457141" indent="0">
              <a:buNone/>
              <a:defRPr sz="1200"/>
            </a:lvl2pPr>
            <a:lvl3pPr marL="914285" indent="0">
              <a:buNone/>
              <a:defRPr sz="1100"/>
            </a:lvl3pPr>
            <a:lvl4pPr marL="1371428" indent="0">
              <a:buNone/>
              <a:defRPr sz="900"/>
            </a:lvl4pPr>
            <a:lvl5pPr marL="1828572" indent="0">
              <a:buNone/>
              <a:defRPr sz="900"/>
            </a:lvl5pPr>
            <a:lvl6pPr marL="2285713" indent="0">
              <a:buNone/>
              <a:defRPr sz="900"/>
            </a:lvl6pPr>
            <a:lvl7pPr marL="2742857" indent="0">
              <a:buNone/>
              <a:defRPr sz="900"/>
            </a:lvl7pPr>
            <a:lvl8pPr marL="3200000" indent="0">
              <a:buNone/>
              <a:defRPr sz="900"/>
            </a:lvl8pPr>
            <a:lvl9pPr marL="3657144"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dirty="0"/>
          </a:p>
        </p:txBody>
      </p:sp>
      <p:sp>
        <p:nvSpPr>
          <p:cNvPr id="15" name="Date Placeholder 4"/>
          <p:cNvSpPr>
            <a:spLocks noGrp="1"/>
          </p:cNvSpPr>
          <p:nvPr>
            <p:ph type="dt" sz="half" idx="17"/>
          </p:nvPr>
        </p:nvSpPr>
        <p:spPr/>
        <p:txBody>
          <a:bodyPr/>
          <a:lstStyle>
            <a:lvl1pPr>
              <a:defRPr/>
            </a:lvl1pPr>
          </a:lstStyle>
          <a:p>
            <a:pPr>
              <a:defRPr/>
            </a:pPr>
            <a:fld id="{BE66AE72-5858-4160-A6D1-85FDA5DDE84B}"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16" name="Footer Placeholder 5"/>
          <p:cNvSpPr>
            <a:spLocks noGrp="1"/>
          </p:cNvSpPr>
          <p:nvPr>
            <p:ph type="ftr" sz="quarter" idx="18"/>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17" name="Slide Number Placeholder 6"/>
          <p:cNvSpPr>
            <a:spLocks noGrp="1"/>
          </p:cNvSpPr>
          <p:nvPr>
            <p:ph type="sldNum" sz="quarter" idx="19"/>
          </p:nvPr>
        </p:nvSpPr>
        <p:spPr/>
        <p:txBody>
          <a:bodyPr/>
          <a:lstStyle>
            <a:lvl1pPr>
              <a:defRPr/>
            </a:lvl1pPr>
          </a:lstStyle>
          <a:p>
            <a:pPr>
              <a:defRPr/>
            </a:pPr>
            <a:fld id="{D706A969-AD70-4C88-AE94-32B09BDA99AF}"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820453598"/>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screen"/>
          <a:srcRect/>
          <a:stretch>
            <a:fillRect/>
          </a:stretch>
        </p:blipFill>
        <p:spPr bwMode="auto">
          <a:xfrm>
            <a:off x="3917387" y="1522417"/>
            <a:ext cx="6497743" cy="4567237"/>
          </a:xfrm>
          <a:prstGeom prst="rect">
            <a:avLst/>
          </a:prstGeom>
          <a:noFill/>
          <a:ln w="9525">
            <a:noFill/>
            <a:miter lim="800000"/>
            <a:headEnd/>
            <a:tailEnd/>
          </a:ln>
        </p:spPr>
      </p:pic>
      <p:pic>
        <p:nvPicPr>
          <p:cNvPr id="6" name="Picture 15"/>
          <p:cNvPicPr>
            <a:picLocks noChangeAspect="1"/>
          </p:cNvPicPr>
          <p:nvPr/>
        </p:nvPicPr>
        <p:blipFill>
          <a:blip r:embed="rId3" cstate="screen"/>
          <a:srcRect/>
          <a:stretch>
            <a:fillRect/>
          </a:stretch>
        </p:blipFill>
        <p:spPr bwMode="auto">
          <a:xfrm>
            <a:off x="1770526" y="1827214"/>
            <a:ext cx="1841980" cy="3887787"/>
          </a:xfrm>
          <a:prstGeom prst="rect">
            <a:avLst/>
          </a:prstGeom>
          <a:noFill/>
          <a:ln w="9525">
            <a:noFill/>
            <a:miter lim="800000"/>
            <a:headEnd/>
            <a:tailEnd/>
          </a:ln>
        </p:spPr>
      </p:pic>
      <p:sp>
        <p:nvSpPr>
          <p:cNvPr id="3" name="Picture Placeholder 2"/>
          <p:cNvSpPr>
            <a:spLocks noGrp="1"/>
          </p:cNvSpPr>
          <p:nvPr>
            <p:ph type="pic" idx="1"/>
          </p:nvPr>
        </p:nvSpPr>
        <p:spPr bwMode="gray">
          <a:xfrm>
            <a:off x="1889614" y="2364583"/>
            <a:ext cx="1618910" cy="2833684"/>
          </a:xfrm>
          <a:solidFill>
            <a:schemeClr val="bg2"/>
          </a:solidFill>
          <a:ln w="12700">
            <a:solidFill>
              <a:schemeClr val="bg2"/>
            </a:solidFill>
          </a:ln>
        </p:spPr>
        <p:txBody>
          <a:bodyPr tIns="182856" rtlCol="0">
            <a:normAutofit/>
          </a:bodyPr>
          <a:lstStyle>
            <a:lvl1pPr marL="0" indent="0" algn="ctr">
              <a:buNone/>
              <a:defRPr sz="2000"/>
            </a:lvl1pPr>
            <a:lvl2pPr marL="457141" indent="0">
              <a:buNone/>
              <a:defRPr sz="2800"/>
            </a:lvl2pPr>
            <a:lvl3pPr marL="914285" indent="0">
              <a:buNone/>
              <a:defRPr sz="2400"/>
            </a:lvl3pPr>
            <a:lvl4pPr marL="1371428" indent="0">
              <a:buNone/>
              <a:defRPr sz="2000"/>
            </a:lvl4pPr>
            <a:lvl5pPr marL="1828572" indent="0">
              <a:buNone/>
              <a:defRPr sz="2000"/>
            </a:lvl5pPr>
            <a:lvl6pPr marL="2285713" indent="0">
              <a:buNone/>
              <a:defRPr sz="2000"/>
            </a:lvl6pPr>
            <a:lvl7pPr marL="2742857" indent="0">
              <a:buNone/>
              <a:defRPr sz="2000"/>
            </a:lvl7pPr>
            <a:lvl8pPr marL="3200000" indent="0">
              <a:buNone/>
              <a:defRPr sz="2000"/>
            </a:lvl8pPr>
            <a:lvl9pPr marL="3657144" indent="0">
              <a:buNone/>
              <a:defRPr sz="2000"/>
            </a:lvl9pPr>
          </a:lstStyle>
          <a:p>
            <a:pPr lvl="0"/>
            <a:r>
              <a:rPr lang="en-US" noProof="0"/>
              <a:t>Click icon to add picture</a:t>
            </a:r>
            <a:endParaRPr noProof="0" dirty="0"/>
          </a:p>
        </p:txBody>
      </p:sp>
      <p:sp>
        <p:nvSpPr>
          <p:cNvPr id="9" name="Picture Placeholder 2"/>
          <p:cNvSpPr>
            <a:spLocks noGrp="1"/>
          </p:cNvSpPr>
          <p:nvPr>
            <p:ph type="pic" idx="13"/>
          </p:nvPr>
        </p:nvSpPr>
        <p:spPr bwMode="gray">
          <a:xfrm>
            <a:off x="4533492" y="1850231"/>
            <a:ext cx="5248055" cy="3969544"/>
          </a:xfrm>
          <a:solidFill>
            <a:schemeClr val="bg2"/>
          </a:solidFill>
          <a:ln w="12700">
            <a:solidFill>
              <a:schemeClr val="bg2"/>
            </a:solidFill>
          </a:ln>
        </p:spPr>
        <p:txBody>
          <a:bodyPr tIns="182856" rtlCol="0">
            <a:normAutofit/>
          </a:bodyPr>
          <a:lstStyle>
            <a:lvl1pPr marL="0" indent="0" algn="ctr">
              <a:buNone/>
              <a:defRPr sz="2000"/>
            </a:lvl1pPr>
            <a:lvl2pPr marL="457141" indent="0">
              <a:buNone/>
              <a:defRPr sz="2800"/>
            </a:lvl2pPr>
            <a:lvl3pPr marL="914285" indent="0">
              <a:buNone/>
              <a:defRPr sz="2400"/>
            </a:lvl3pPr>
            <a:lvl4pPr marL="1371428" indent="0">
              <a:buNone/>
              <a:defRPr sz="2000"/>
            </a:lvl4pPr>
            <a:lvl5pPr marL="1828572" indent="0">
              <a:buNone/>
              <a:defRPr sz="2000"/>
            </a:lvl5pPr>
            <a:lvl6pPr marL="2285713" indent="0">
              <a:buNone/>
              <a:defRPr sz="2000"/>
            </a:lvl6pPr>
            <a:lvl7pPr marL="2742857" indent="0">
              <a:buNone/>
              <a:defRPr sz="2000"/>
            </a:lvl7pPr>
            <a:lvl8pPr marL="3200000" indent="0">
              <a:buNone/>
              <a:defRPr sz="2000"/>
            </a:lvl8pPr>
            <a:lvl9pPr marL="3657144" indent="0">
              <a:buNone/>
              <a:defRPr sz="2000"/>
            </a:lvl9pPr>
          </a:lstStyle>
          <a:p>
            <a:pPr lvl="0"/>
            <a:r>
              <a:rPr lang="en-US" noProof="0"/>
              <a:t>Click icon to add picture</a:t>
            </a:r>
            <a:endParaRPr noProof="0" dirty="0"/>
          </a:p>
        </p:txBody>
      </p:sp>
      <p:sp>
        <p:nvSpPr>
          <p:cNvPr id="4" name="Title 3"/>
          <p:cNvSpPr>
            <a:spLocks noGrp="1"/>
          </p:cNvSpPr>
          <p:nvPr>
            <p:ph type="title"/>
          </p:nvPr>
        </p:nvSpPr>
        <p:spPr/>
        <p:txBody>
          <a:bodyPr/>
          <a:lstStyle/>
          <a:p>
            <a:r>
              <a:rPr lang="en-US"/>
              <a:t>Click to edit Master title style</a:t>
            </a:r>
            <a:endParaRPr dirty="0"/>
          </a:p>
        </p:txBody>
      </p:sp>
      <p:sp>
        <p:nvSpPr>
          <p:cNvPr id="7" name="Date Placeholder 4"/>
          <p:cNvSpPr>
            <a:spLocks noGrp="1"/>
          </p:cNvSpPr>
          <p:nvPr>
            <p:ph type="dt" sz="half" idx="14"/>
          </p:nvPr>
        </p:nvSpPr>
        <p:spPr/>
        <p:txBody>
          <a:bodyPr/>
          <a:lstStyle>
            <a:lvl1pPr>
              <a:defRPr/>
            </a:lvl1pPr>
          </a:lstStyle>
          <a:p>
            <a:pPr>
              <a:defRPr/>
            </a:pPr>
            <a:fld id="{04339A4C-863C-4D52-973A-B9096767ECF3}"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8" name="Footer Placeholder 5"/>
          <p:cNvSpPr>
            <a:spLocks noGrp="1"/>
          </p:cNvSpPr>
          <p:nvPr>
            <p:ph type="ftr" sz="quarter" idx="15"/>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10" name="Slide Number Placeholder 6"/>
          <p:cNvSpPr>
            <a:spLocks noGrp="1"/>
          </p:cNvSpPr>
          <p:nvPr>
            <p:ph type="sldNum" sz="quarter" idx="16"/>
          </p:nvPr>
        </p:nvSpPr>
        <p:spPr/>
        <p:txBody>
          <a:bodyPr/>
          <a:lstStyle>
            <a:lvl1pPr>
              <a:defRPr/>
            </a:lvl1pPr>
          </a:lstStyle>
          <a:p>
            <a:pPr>
              <a:defRPr/>
            </a:pPr>
            <a:fld id="{94482B6E-E07B-45DA-B493-B2A0D979DA7C}"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135563189"/>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screen"/>
          <a:srcRect/>
          <a:stretch>
            <a:fillRect/>
          </a:stretch>
        </p:blipFill>
        <p:spPr bwMode="auto">
          <a:xfrm>
            <a:off x="6469163" y="393703"/>
            <a:ext cx="4570015" cy="6007100"/>
          </a:xfrm>
          <a:prstGeom prst="rect">
            <a:avLst/>
          </a:prstGeom>
          <a:noFill/>
          <a:ln w="9525">
            <a:noFill/>
            <a:miter lim="800000"/>
            <a:headEnd/>
            <a:tailEnd/>
          </a:ln>
        </p:spPr>
      </p:pic>
      <p:pic>
        <p:nvPicPr>
          <p:cNvPr id="6" name="Picture 15"/>
          <p:cNvPicPr>
            <a:picLocks noChangeAspect="1"/>
          </p:cNvPicPr>
          <p:nvPr/>
        </p:nvPicPr>
        <p:blipFill>
          <a:blip r:embed="rId3" cstate="screen"/>
          <a:srcRect/>
          <a:stretch>
            <a:fillRect/>
          </a:stretch>
        </p:blipFill>
        <p:spPr bwMode="auto">
          <a:xfrm>
            <a:off x="3961845" y="1905003"/>
            <a:ext cx="1841980" cy="3887788"/>
          </a:xfrm>
          <a:prstGeom prst="rect">
            <a:avLst/>
          </a:prstGeom>
          <a:noFill/>
          <a:ln w="9525">
            <a:noFill/>
            <a:miter lim="800000"/>
            <a:headEnd/>
            <a:tailEnd/>
          </a:ln>
        </p:spPr>
      </p:pic>
      <p:sp>
        <p:nvSpPr>
          <p:cNvPr id="2" name="Title 1"/>
          <p:cNvSpPr>
            <a:spLocks noGrp="1"/>
          </p:cNvSpPr>
          <p:nvPr>
            <p:ph type="title"/>
          </p:nvPr>
        </p:nvSpPr>
        <p:spPr>
          <a:xfrm>
            <a:off x="531953" y="406400"/>
            <a:ext cx="5564049" cy="889000"/>
          </a:xfrm>
        </p:spPr>
        <p:txBody>
          <a:bodyPr/>
          <a:lstStyle>
            <a:lvl1pPr algn="l">
              <a:defRPr sz="3600" b="0"/>
            </a:lvl1pPr>
          </a:lstStyle>
          <a:p>
            <a:r>
              <a:rPr lang="en-US"/>
              <a:t>Click to edit Master title style</a:t>
            </a:r>
            <a:endParaRPr dirty="0"/>
          </a:p>
        </p:txBody>
      </p:sp>
      <p:sp>
        <p:nvSpPr>
          <p:cNvPr id="9" name="Picture Placeholder 2"/>
          <p:cNvSpPr>
            <a:spLocks noGrp="1"/>
          </p:cNvSpPr>
          <p:nvPr>
            <p:ph type="pic" idx="13"/>
          </p:nvPr>
        </p:nvSpPr>
        <p:spPr bwMode="gray">
          <a:xfrm>
            <a:off x="6749434" y="1013147"/>
            <a:ext cx="3963169" cy="5252348"/>
          </a:xfrm>
          <a:solidFill>
            <a:schemeClr val="bg2"/>
          </a:solidFill>
          <a:ln w="12700">
            <a:solidFill>
              <a:schemeClr val="bg2"/>
            </a:solidFill>
          </a:ln>
        </p:spPr>
        <p:txBody>
          <a:bodyPr tIns="182856" rtlCol="0">
            <a:normAutofit/>
          </a:bodyPr>
          <a:lstStyle>
            <a:lvl1pPr marL="0" indent="0" algn="ctr">
              <a:buNone/>
              <a:defRPr sz="2000"/>
            </a:lvl1pPr>
            <a:lvl2pPr marL="457141" indent="0">
              <a:buNone/>
              <a:defRPr sz="2800"/>
            </a:lvl2pPr>
            <a:lvl3pPr marL="914285" indent="0">
              <a:buNone/>
              <a:defRPr sz="2400"/>
            </a:lvl3pPr>
            <a:lvl4pPr marL="1371428" indent="0">
              <a:buNone/>
              <a:defRPr sz="2000"/>
            </a:lvl4pPr>
            <a:lvl5pPr marL="1828572" indent="0">
              <a:buNone/>
              <a:defRPr sz="2000"/>
            </a:lvl5pPr>
            <a:lvl6pPr marL="2285713" indent="0">
              <a:buNone/>
              <a:defRPr sz="2000"/>
            </a:lvl6pPr>
            <a:lvl7pPr marL="2742857" indent="0">
              <a:buNone/>
              <a:defRPr sz="2000"/>
            </a:lvl7pPr>
            <a:lvl8pPr marL="3200000" indent="0">
              <a:buNone/>
              <a:defRPr sz="2000"/>
            </a:lvl8pPr>
            <a:lvl9pPr marL="3657144" indent="0">
              <a:buNone/>
              <a:defRPr sz="2000"/>
            </a:lvl9pPr>
          </a:lstStyle>
          <a:p>
            <a:pPr lvl="0"/>
            <a:r>
              <a:rPr lang="en-US" noProof="0"/>
              <a:t>Click icon to add picture</a:t>
            </a:r>
            <a:endParaRPr noProof="0" dirty="0"/>
          </a:p>
        </p:txBody>
      </p:sp>
      <p:sp>
        <p:nvSpPr>
          <p:cNvPr id="14" name="Picture Placeholder 2"/>
          <p:cNvSpPr>
            <a:spLocks noGrp="1"/>
          </p:cNvSpPr>
          <p:nvPr>
            <p:ph type="pic" idx="1"/>
          </p:nvPr>
        </p:nvSpPr>
        <p:spPr bwMode="gray">
          <a:xfrm>
            <a:off x="4080505" y="2448864"/>
            <a:ext cx="1618910" cy="2834640"/>
          </a:xfrm>
          <a:solidFill>
            <a:schemeClr val="bg2"/>
          </a:solidFill>
          <a:ln w="12700">
            <a:solidFill>
              <a:schemeClr val="bg2"/>
            </a:solidFill>
          </a:ln>
        </p:spPr>
        <p:txBody>
          <a:bodyPr tIns="182856" rtlCol="0">
            <a:normAutofit/>
          </a:bodyPr>
          <a:lstStyle>
            <a:lvl1pPr marL="0" indent="0" algn="ctr">
              <a:buNone/>
              <a:defRPr sz="2000"/>
            </a:lvl1pPr>
            <a:lvl2pPr marL="457141" indent="0">
              <a:buNone/>
              <a:defRPr sz="2800"/>
            </a:lvl2pPr>
            <a:lvl3pPr marL="914285" indent="0">
              <a:buNone/>
              <a:defRPr sz="2400"/>
            </a:lvl3pPr>
            <a:lvl4pPr marL="1371428" indent="0">
              <a:buNone/>
              <a:defRPr sz="2000"/>
            </a:lvl4pPr>
            <a:lvl5pPr marL="1828572" indent="0">
              <a:buNone/>
              <a:defRPr sz="2000"/>
            </a:lvl5pPr>
            <a:lvl6pPr marL="2285713" indent="0">
              <a:buNone/>
              <a:defRPr sz="2000"/>
            </a:lvl6pPr>
            <a:lvl7pPr marL="2742857" indent="0">
              <a:buNone/>
              <a:defRPr sz="2000"/>
            </a:lvl7pPr>
            <a:lvl8pPr marL="3200000" indent="0">
              <a:buNone/>
              <a:defRPr sz="2000"/>
            </a:lvl8pPr>
            <a:lvl9pPr marL="3657144" indent="0">
              <a:buNone/>
              <a:defRPr sz="2000"/>
            </a:lvl9pPr>
          </a:lstStyle>
          <a:p>
            <a:pPr lvl="0"/>
            <a:r>
              <a:rPr lang="en-US" noProof="0"/>
              <a:t>Click icon to add picture</a:t>
            </a:r>
            <a:endParaRPr noProof="0" dirty="0"/>
          </a:p>
        </p:txBody>
      </p:sp>
      <p:sp>
        <p:nvSpPr>
          <p:cNvPr id="7" name="Date Placeholder 4"/>
          <p:cNvSpPr>
            <a:spLocks noGrp="1"/>
          </p:cNvSpPr>
          <p:nvPr>
            <p:ph type="dt" sz="half" idx="14"/>
          </p:nvPr>
        </p:nvSpPr>
        <p:spPr/>
        <p:txBody>
          <a:bodyPr/>
          <a:lstStyle>
            <a:lvl1pPr>
              <a:defRPr/>
            </a:lvl1pPr>
          </a:lstStyle>
          <a:p>
            <a:pPr>
              <a:defRPr/>
            </a:pPr>
            <a:fld id="{3D2661CB-8425-4254-B479-36F55CE6C2F3}"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8" name="Footer Placeholder 5"/>
          <p:cNvSpPr>
            <a:spLocks noGrp="1"/>
          </p:cNvSpPr>
          <p:nvPr>
            <p:ph type="ftr" sz="quarter" idx="15"/>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10" name="Slide Number Placeholder 6"/>
          <p:cNvSpPr>
            <a:spLocks noGrp="1"/>
          </p:cNvSpPr>
          <p:nvPr>
            <p:ph type="sldNum" sz="quarter" idx="16"/>
          </p:nvPr>
        </p:nvSpPr>
        <p:spPr/>
        <p:txBody>
          <a:bodyPr/>
          <a:lstStyle>
            <a:lvl1pPr>
              <a:defRPr/>
            </a:lvl1pPr>
          </a:lstStyle>
          <a:p>
            <a:pPr>
              <a:defRPr/>
            </a:pPr>
            <a:fld id="{B7FDC648-DDAE-4E5E-A770-7BA4EC8C6023}"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07118287"/>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0">
          <a:blip r:embed="rId3" cstate="screen"/>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sz="1800" dirty="0">
              <a:solidFill>
                <a:srgbClr val="FFFFFF"/>
              </a:solidFill>
            </a:endParaRPr>
          </a:p>
        </p:txBody>
      </p:sp>
      <p:grpSp>
        <p:nvGrpSpPr>
          <p:cNvPr id="2" name="Group 15"/>
          <p:cNvGrpSpPr>
            <a:grpSpLocks/>
          </p:cNvGrpSpPr>
          <p:nvPr/>
        </p:nvGrpSpPr>
        <p:grpSpPr bwMode="auto">
          <a:xfrm>
            <a:off x="1" y="0"/>
            <a:ext cx="12192000" cy="6858000"/>
            <a:chOff x="-287" y="0"/>
            <a:chExt cx="12189399" cy="6858000"/>
          </a:xfrm>
        </p:grpSpPr>
        <p:sp>
          <p:nvSpPr>
            <p:cNvPr id="6" name="Rectangle 5"/>
            <p:cNvSpPr/>
            <p:nvPr/>
          </p:nvSpPr>
          <p:spPr bwMode="gray">
            <a:xfrm>
              <a:off x="-287" y="0"/>
              <a:ext cx="193684" cy="685165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7" name="Rectangle 6"/>
            <p:cNvSpPr/>
            <p:nvPr/>
          </p:nvSpPr>
          <p:spPr bwMode="gray">
            <a:xfrm>
              <a:off x="11995428" y="6350"/>
              <a:ext cx="193684" cy="685165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8" name="Rectangle 7"/>
            <p:cNvSpPr/>
            <p:nvPr/>
          </p:nvSpPr>
          <p:spPr bwMode="gray">
            <a:xfrm>
              <a:off x="-287" y="6400800"/>
              <a:ext cx="12189399"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9" name="Rectangle 8"/>
            <p:cNvSpPr/>
            <p:nvPr/>
          </p:nvSpPr>
          <p:spPr bwMode="gray">
            <a:xfrm>
              <a:off x="-287" y="0"/>
              <a:ext cx="12189399" cy="192088"/>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grpSp>
      <p:sp>
        <p:nvSpPr>
          <p:cNvPr id="10" name="TextBox 9"/>
          <p:cNvSpPr txBox="1"/>
          <p:nvPr/>
        </p:nvSpPr>
        <p:spPr>
          <a:xfrm>
            <a:off x="5991198" y="6556378"/>
            <a:ext cx="2788376" cy="182563"/>
          </a:xfrm>
          <a:prstGeom prst="rect">
            <a:avLst/>
          </a:prstGeom>
          <a:noFill/>
        </p:spPr>
        <p:txBody>
          <a:bodyPr wrap="none" lIns="0" tIns="0" rIns="0" bIns="0" anchor="ctr"/>
          <a:lstStyle/>
          <a:p>
            <a:pPr>
              <a:defRPr/>
            </a:pPr>
            <a:r>
              <a:rPr sz="800" dirty="0">
                <a:solidFill>
                  <a:srgbClr val="5F5F5F">
                    <a:lumMod val="60000"/>
                    <a:lumOff val="40000"/>
                  </a:srgbClr>
                </a:solidFill>
                <a:cs typeface="Arial" pitchFamily="34" charset="0"/>
              </a:rPr>
              <a:t>Copyright © 2014 Oracle and/or its affiliates. All rights reserved.  |</a:t>
            </a:r>
          </a:p>
        </p:txBody>
      </p:sp>
      <p:pic>
        <p:nvPicPr>
          <p:cNvPr id="11" name="Picture 22" descr="1.5X red tab for PPT.png"/>
          <p:cNvPicPr>
            <a:picLocks noChangeAspect="1"/>
          </p:cNvPicPr>
          <p:nvPr/>
        </p:nvPicPr>
        <p:blipFill>
          <a:blip r:embed="rId4" cstate="screen"/>
          <a:srcRect/>
          <a:stretch>
            <a:fillRect/>
          </a:stretch>
        </p:blipFill>
        <p:spPr bwMode="ltGray">
          <a:xfrm>
            <a:off x="531952" y="6269038"/>
            <a:ext cx="1610144" cy="588963"/>
          </a:xfrm>
          <a:prstGeom prst="rect">
            <a:avLst/>
          </a:prstGeom>
          <a:noFill/>
          <a:ln w="9525">
            <a:noFill/>
            <a:miter lim="800000"/>
            <a:headEnd/>
            <a:tailEnd/>
          </a:ln>
        </p:spPr>
      </p:pic>
      <p:sp>
        <p:nvSpPr>
          <p:cNvPr id="22" name="Text Placeholder 12"/>
          <p:cNvSpPr>
            <a:spLocks noGrp="1"/>
          </p:cNvSpPr>
          <p:nvPr>
            <p:ph type="body" sz="quarter" idx="13"/>
          </p:nvPr>
        </p:nvSpPr>
        <p:spPr>
          <a:xfrm>
            <a:off x="760611" y="2666999"/>
            <a:ext cx="4573191"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3" name="Title 2"/>
          <p:cNvSpPr>
            <a:spLocks noGrp="1"/>
          </p:cNvSpPr>
          <p:nvPr>
            <p:ph type="title"/>
          </p:nvPr>
        </p:nvSpPr>
        <p:spPr>
          <a:xfrm>
            <a:off x="760611" y="609603"/>
            <a:ext cx="4573191" cy="2044700"/>
          </a:xfrm>
        </p:spPr>
        <p:txBody>
          <a:bodyPr/>
          <a:lstStyle>
            <a:lvl1pPr>
              <a:defRPr sz="13900" b="1"/>
            </a:lvl1pPr>
          </a:lstStyle>
          <a:p>
            <a:r>
              <a:rPr lang="en-US"/>
              <a:t>Click to edit Master title style</a:t>
            </a:r>
            <a:endParaRPr lang="en-US" dirty="0"/>
          </a:p>
        </p:txBody>
      </p:sp>
      <p:sp>
        <p:nvSpPr>
          <p:cNvPr id="12" name="Date Placeholder 4"/>
          <p:cNvSpPr>
            <a:spLocks noGrp="1"/>
          </p:cNvSpPr>
          <p:nvPr>
            <p:ph type="dt" sz="half" idx="14"/>
          </p:nvPr>
        </p:nvSpPr>
        <p:spPr/>
        <p:txBody>
          <a:bodyPr/>
          <a:lstStyle>
            <a:lvl1pPr>
              <a:defRPr>
                <a:solidFill>
                  <a:schemeClr val="bg1">
                    <a:lumMod val="60000"/>
                    <a:lumOff val="40000"/>
                  </a:schemeClr>
                </a:solidFill>
              </a:defRPr>
            </a:lvl1pPr>
          </a:lstStyle>
          <a:p>
            <a:pPr>
              <a:defRPr/>
            </a:pPr>
            <a:fld id="{4E2E2017-97A0-4B0F-86DC-9F021C8D2A0D}"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13" name="Footer Placeholder 5"/>
          <p:cNvSpPr>
            <a:spLocks noGrp="1"/>
          </p:cNvSpPr>
          <p:nvPr>
            <p:ph type="ftr" sz="quarter" idx="15"/>
          </p:nvPr>
        </p:nvSpPr>
        <p:spPr>
          <a:xfrm>
            <a:off x="8779575" y="6556378"/>
            <a:ext cx="2499376" cy="182563"/>
          </a:xfrm>
          <a:prstGeom prst="rect">
            <a:avLst/>
          </a:prstGeom>
        </p:spPr>
        <p:txBody>
          <a:bodyPr/>
          <a:lstStyle>
            <a:lvl1pPr>
              <a:defRPr>
                <a:solidFill>
                  <a:schemeClr val="bg1">
                    <a:lumMod val="60000"/>
                    <a:lumOff val="40000"/>
                  </a:schemeClr>
                </a:solidFill>
              </a:defRPr>
            </a:lvl1pPr>
          </a:lstStyle>
          <a:p>
            <a:pPr>
              <a:defRPr/>
            </a:pPr>
            <a:r>
              <a:rPr>
                <a:solidFill>
                  <a:srgbClr val="5F5F5F">
                    <a:lumMod val="60000"/>
                    <a:lumOff val="40000"/>
                  </a:srgbClr>
                </a:solidFill>
              </a:rPr>
              <a:t>Oracle Confidential – Internal/Restricted/Highly Restricted</a:t>
            </a:r>
          </a:p>
        </p:txBody>
      </p:sp>
      <p:sp>
        <p:nvSpPr>
          <p:cNvPr id="14" name="Slide Number Placeholder 6"/>
          <p:cNvSpPr>
            <a:spLocks noGrp="1"/>
          </p:cNvSpPr>
          <p:nvPr>
            <p:ph type="sldNum" sz="quarter" idx="16"/>
          </p:nvPr>
        </p:nvSpPr>
        <p:spPr/>
        <p:txBody>
          <a:bodyPr/>
          <a:lstStyle>
            <a:lvl1pPr>
              <a:defRPr>
                <a:solidFill>
                  <a:schemeClr val="bg1">
                    <a:lumMod val="60000"/>
                    <a:lumOff val="40000"/>
                  </a:schemeClr>
                </a:solidFill>
              </a:defRPr>
            </a:lvl1pPr>
          </a:lstStyle>
          <a:p>
            <a:pPr>
              <a:defRPr/>
            </a:pPr>
            <a:fld id="{7E6A226F-0382-4669-AE57-C424EBC66592}"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46706990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TextBox 1"/>
          <p:cNvSpPr txBox="1"/>
          <p:nvPr/>
        </p:nvSpPr>
        <p:spPr>
          <a:xfrm>
            <a:off x="531956" y="1371600"/>
            <a:ext cx="11128097" cy="889000"/>
          </a:xfrm>
          <a:prstGeom prst="rect">
            <a:avLst/>
          </a:prstGeom>
          <a:noFill/>
        </p:spPr>
        <p:txBody>
          <a:bodyPr wrap="none" lIns="0" tIns="0" rIns="0" bIns="0" anchor="b"/>
          <a:lstStyle/>
          <a:p>
            <a:pPr>
              <a:lnSpc>
                <a:spcPct val="90000"/>
              </a:lnSpc>
              <a:defRPr/>
            </a:pPr>
            <a:r>
              <a:rPr sz="3200" dirty="0">
                <a:solidFill>
                  <a:srgbClr val="5F5F5F"/>
                </a:solidFill>
                <a:cs typeface="Arial" pitchFamily="34" charset="0"/>
              </a:rPr>
              <a:t>Safe Harbor Statement</a:t>
            </a:r>
          </a:p>
        </p:txBody>
      </p:sp>
      <p:sp>
        <p:nvSpPr>
          <p:cNvPr id="3" name="TextBox 2"/>
          <p:cNvSpPr txBox="1"/>
          <p:nvPr/>
        </p:nvSpPr>
        <p:spPr>
          <a:xfrm>
            <a:off x="531956" y="2514600"/>
            <a:ext cx="11128097" cy="2286000"/>
          </a:xfrm>
          <a:prstGeom prst="rect">
            <a:avLst/>
          </a:prstGeom>
          <a:noFill/>
        </p:spPr>
        <p:txBody>
          <a:bodyPr lIns="0" tIns="0" rIns="0" bIns="0"/>
          <a:lstStyle/>
          <a:p>
            <a:pPr>
              <a:lnSpc>
                <a:spcPct val="90000"/>
              </a:lnSpc>
              <a:defRPr/>
            </a:pPr>
            <a:r>
              <a:rPr sz="2400" dirty="0">
                <a:solidFill>
                  <a:srgbClr val="5F5F5F"/>
                </a:solidFill>
                <a:cs typeface="Arial"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lstStyle>
            <a:lvl1pPr>
              <a:defRPr/>
            </a:lvl1pPr>
          </a:lstStyle>
          <a:p>
            <a:pPr>
              <a:defRPr/>
            </a:pPr>
            <a:fld id="{CAF1AACD-0752-422B-910C-7687B33EDD7F}"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5" name="Footer Placeholder 2"/>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6" name="Slide Number Placeholder 3"/>
          <p:cNvSpPr>
            <a:spLocks noGrp="1"/>
          </p:cNvSpPr>
          <p:nvPr>
            <p:ph type="sldNum" sz="quarter" idx="12"/>
          </p:nvPr>
        </p:nvSpPr>
        <p:spPr/>
        <p:txBody>
          <a:bodyPr/>
          <a:lstStyle>
            <a:lvl1pPr>
              <a:defRPr/>
            </a:lvl1pPr>
          </a:lstStyle>
          <a:p>
            <a:pPr>
              <a:defRPr/>
            </a:pPr>
            <a:fld id="{96E2FD8E-FB9D-4931-8CFE-9ECD8CBF093C}"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050864436"/>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TextBox 1"/>
          <p:cNvSpPr txBox="1"/>
          <p:nvPr/>
        </p:nvSpPr>
        <p:spPr>
          <a:xfrm>
            <a:off x="531956" y="1371600"/>
            <a:ext cx="11128097" cy="889000"/>
          </a:xfrm>
          <a:prstGeom prst="rect">
            <a:avLst/>
          </a:prstGeom>
          <a:noFill/>
        </p:spPr>
        <p:txBody>
          <a:bodyPr wrap="none" lIns="0" tIns="0" rIns="0" bIns="0" anchor="b"/>
          <a:lstStyle/>
          <a:p>
            <a:pPr>
              <a:lnSpc>
                <a:spcPct val="90000"/>
              </a:lnSpc>
              <a:defRPr/>
            </a:pPr>
            <a:r>
              <a:rPr sz="3200" dirty="0">
                <a:solidFill>
                  <a:srgbClr val="5F5F5F"/>
                </a:solidFill>
                <a:cs typeface="Arial" pitchFamily="34" charset="0"/>
              </a:rPr>
              <a:t>Safe Harbor Statement</a:t>
            </a:r>
          </a:p>
        </p:txBody>
      </p:sp>
      <p:sp>
        <p:nvSpPr>
          <p:cNvPr id="3" name="TextBox 2"/>
          <p:cNvSpPr txBox="1"/>
          <p:nvPr/>
        </p:nvSpPr>
        <p:spPr>
          <a:xfrm>
            <a:off x="531956" y="2514600"/>
            <a:ext cx="11128097" cy="2286000"/>
          </a:xfrm>
          <a:prstGeom prst="rect">
            <a:avLst/>
          </a:prstGeom>
          <a:noFill/>
        </p:spPr>
        <p:txBody>
          <a:bodyPr lIns="0" tIns="0" rIns="0" bIns="0"/>
          <a:lstStyle/>
          <a:p>
            <a:pPr>
              <a:lnSpc>
                <a:spcPct val="90000"/>
              </a:lnSpc>
              <a:defRPr/>
            </a:pPr>
            <a:r>
              <a:rPr sz="2400" dirty="0">
                <a:solidFill>
                  <a:srgbClr val="5F5F5F"/>
                </a:solidFill>
                <a:cs typeface="Arial"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lstStyle>
            <a:lvl1pPr>
              <a:defRPr/>
            </a:lvl1pPr>
          </a:lstStyle>
          <a:p>
            <a:pPr>
              <a:defRPr/>
            </a:pPr>
            <a:fld id="{F21A50A5-4F32-41A4-8312-1BD05E449C6C}"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5" name="Footer Placeholder 2"/>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6" name="Slide Number Placeholder 3"/>
          <p:cNvSpPr>
            <a:spLocks noGrp="1"/>
          </p:cNvSpPr>
          <p:nvPr>
            <p:ph type="sldNum" sz="quarter" idx="12"/>
          </p:nvPr>
        </p:nvSpPr>
        <p:spPr/>
        <p:txBody>
          <a:bodyPr/>
          <a:lstStyle>
            <a:lvl1pPr>
              <a:defRPr/>
            </a:lvl1pPr>
          </a:lstStyle>
          <a:p>
            <a:pPr>
              <a:defRPr/>
            </a:pPr>
            <a:fld id="{39FB6B08-E0D9-46D2-860D-05F44C8568A5}"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09598289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Text Placeholder 12"/>
          <p:cNvSpPr>
            <a:spLocks noGrp="1"/>
          </p:cNvSpPr>
          <p:nvPr>
            <p:ph type="body" sz="quarter" idx="13"/>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Edit Master text styles</a:t>
            </a:r>
          </a:p>
        </p:txBody>
      </p:sp>
      <p:sp>
        <p:nvSpPr>
          <p:cNvPr id="5" name="Date Placeholder 3"/>
          <p:cNvSpPr>
            <a:spLocks noGrp="1"/>
          </p:cNvSpPr>
          <p:nvPr>
            <p:ph type="dt" sz="half" idx="14"/>
          </p:nvPr>
        </p:nvSpPr>
        <p:spPr/>
        <p:txBody>
          <a:bodyPr/>
          <a:lstStyle>
            <a:lvl1pPr>
              <a:defRPr/>
            </a:lvl1pPr>
          </a:lstStyle>
          <a:p>
            <a:fld id="{B47ECE22-96F2-445F-AC38-318BC863FD6A}" type="datetimeFigureOut">
              <a:rPr lang="en-US" smtClean="0"/>
              <a:t>9/12/2018</a:t>
            </a:fld>
            <a:endParaRPr lang="en-US"/>
          </a:p>
        </p:txBody>
      </p:sp>
      <p:sp>
        <p:nvSpPr>
          <p:cNvPr id="6" name="Slide Number Placeholder 5"/>
          <p:cNvSpPr>
            <a:spLocks noGrp="1"/>
          </p:cNvSpPr>
          <p:nvPr>
            <p:ph type="sldNum" sz="quarter" idx="15"/>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3867061651"/>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grpSp>
        <p:nvGrpSpPr>
          <p:cNvPr id="2" name="Group 3092"/>
          <p:cNvGrpSpPr>
            <a:grpSpLocks/>
          </p:cNvGrpSpPr>
          <p:nvPr/>
        </p:nvGrpSpPr>
        <p:grpSpPr bwMode="auto">
          <a:xfrm>
            <a:off x="3264753" y="2743200"/>
            <a:ext cx="5670440" cy="1081088"/>
            <a:chOff x="3263901" y="1227138"/>
            <a:chExt cx="5668962" cy="1081088"/>
          </a:xfrm>
        </p:grpSpPr>
        <p:sp>
          <p:nvSpPr>
            <p:cNvPr id="3"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a:lstStyle/>
            <a:p>
              <a:pPr>
                <a:defRPr/>
              </a:pPr>
              <a:endParaRPr sz="1800" dirty="0">
                <a:solidFill>
                  <a:srgbClr val="5F5F5F"/>
                </a:solidFill>
                <a:cs typeface="Arial" pitchFamily="34" charset="0"/>
              </a:endParaRPr>
            </a:p>
          </p:txBody>
        </p:sp>
        <p:sp>
          <p:nvSpPr>
            <p:cNvPr id="4" name="Freeform 6"/>
            <p:cNvSpPr>
              <a:spLocks noEditPoints="1"/>
            </p:cNvSpPr>
            <p:nvPr/>
          </p:nvSpPr>
          <p:spPr bwMode="gray">
            <a:xfrm>
              <a:off x="4835526" y="1362076"/>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5"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6" name="Freeform 8"/>
            <p:cNvSpPr>
              <a:spLocks noEditPoints="1"/>
            </p:cNvSpPr>
            <p:nvPr/>
          </p:nvSpPr>
          <p:spPr bwMode="gray">
            <a:xfrm>
              <a:off x="3602039" y="1362076"/>
              <a:ext cx="246062"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7" name="Freeform 9"/>
            <p:cNvSpPr>
              <a:spLocks/>
            </p:cNvSpPr>
            <p:nvPr/>
          </p:nvSpPr>
          <p:spPr bwMode="gray">
            <a:xfrm>
              <a:off x="3897314" y="1362076"/>
              <a:ext cx="165100" cy="309562"/>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8" name="Freeform 10"/>
            <p:cNvSpPr>
              <a:spLocks/>
            </p:cNvSpPr>
            <p:nvPr/>
          </p:nvSpPr>
          <p:spPr bwMode="gray">
            <a:xfrm>
              <a:off x="4367214" y="1362076"/>
              <a:ext cx="444500" cy="309562"/>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9" name="Freeform 11"/>
            <p:cNvSpPr>
              <a:spLocks/>
            </p:cNvSpPr>
            <p:nvPr/>
          </p:nvSpPr>
          <p:spPr bwMode="gray">
            <a:xfrm>
              <a:off x="5132389" y="1362076"/>
              <a:ext cx="155575" cy="309562"/>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10" name="Freeform 12"/>
            <p:cNvSpPr>
              <a:spLocks noEditPoints="1"/>
            </p:cNvSpPr>
            <p:nvPr/>
          </p:nvSpPr>
          <p:spPr bwMode="gray">
            <a:xfrm>
              <a:off x="5321301" y="1362076"/>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11" name="Freeform 13"/>
            <p:cNvSpPr>
              <a:spLocks noEditPoints="1"/>
            </p:cNvSpPr>
            <p:nvPr/>
          </p:nvSpPr>
          <p:spPr bwMode="gray">
            <a:xfrm>
              <a:off x="5748339" y="1362076"/>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12" name="Freeform 14"/>
            <p:cNvSpPr>
              <a:spLocks/>
            </p:cNvSpPr>
            <p:nvPr/>
          </p:nvSpPr>
          <p:spPr bwMode="gray">
            <a:xfrm>
              <a:off x="6045201" y="1362076"/>
              <a:ext cx="230188" cy="309562"/>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13" name="Freeform 15"/>
            <p:cNvSpPr>
              <a:spLocks noEditPoints="1"/>
            </p:cNvSpPr>
            <p:nvPr/>
          </p:nvSpPr>
          <p:spPr bwMode="gray">
            <a:xfrm>
              <a:off x="6332538" y="1236663"/>
              <a:ext cx="239712"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14" name="Freeform 16"/>
            <p:cNvSpPr>
              <a:spLocks noEditPoints="1"/>
            </p:cNvSpPr>
            <p:nvPr/>
          </p:nvSpPr>
          <p:spPr bwMode="gray">
            <a:xfrm>
              <a:off x="4087814"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15"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16" name="Freeform 18"/>
            <p:cNvSpPr>
              <a:spLocks noEditPoints="1"/>
            </p:cNvSpPr>
            <p:nvPr/>
          </p:nvSpPr>
          <p:spPr bwMode="gray">
            <a:xfrm>
              <a:off x="7081838" y="1362076"/>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17" name="Freeform 19"/>
            <p:cNvSpPr>
              <a:spLocks/>
            </p:cNvSpPr>
            <p:nvPr/>
          </p:nvSpPr>
          <p:spPr bwMode="gray">
            <a:xfrm>
              <a:off x="7345363" y="1227138"/>
              <a:ext cx="163512"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18" name="Freeform 20"/>
            <p:cNvSpPr>
              <a:spLocks/>
            </p:cNvSpPr>
            <p:nvPr/>
          </p:nvSpPr>
          <p:spPr bwMode="gray">
            <a:xfrm>
              <a:off x="7542213" y="1277938"/>
              <a:ext cx="157162"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19" name="Freeform 21"/>
            <p:cNvSpPr>
              <a:spLocks/>
            </p:cNvSpPr>
            <p:nvPr/>
          </p:nvSpPr>
          <p:spPr bwMode="gray">
            <a:xfrm>
              <a:off x="7731125" y="1362076"/>
              <a:ext cx="452438" cy="309562"/>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20" name="Freeform 22"/>
            <p:cNvSpPr>
              <a:spLocks noEditPoints="1"/>
            </p:cNvSpPr>
            <p:nvPr/>
          </p:nvSpPr>
          <p:spPr bwMode="gray">
            <a:xfrm>
              <a:off x="8201025" y="1362076"/>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21" name="Freeform 23"/>
            <p:cNvSpPr>
              <a:spLocks/>
            </p:cNvSpPr>
            <p:nvPr/>
          </p:nvSpPr>
          <p:spPr bwMode="gray">
            <a:xfrm>
              <a:off x="8496300" y="1362076"/>
              <a:ext cx="157163" cy="309562"/>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22" name="Freeform 24"/>
            <p:cNvSpPr>
              <a:spLocks noEditPoints="1"/>
            </p:cNvSpPr>
            <p:nvPr/>
          </p:nvSpPr>
          <p:spPr bwMode="gray">
            <a:xfrm>
              <a:off x="8685213" y="1362076"/>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a:lstStyle/>
            <a:p>
              <a:pPr>
                <a:defRPr/>
              </a:pPr>
              <a:endParaRPr sz="1800" dirty="0">
                <a:solidFill>
                  <a:srgbClr val="5F5F5F"/>
                </a:solidFill>
                <a:cs typeface="Arial" pitchFamily="34" charset="0"/>
              </a:endParaRPr>
            </a:p>
          </p:txBody>
        </p:sp>
        <p:sp>
          <p:nvSpPr>
            <p:cNvPr id="23"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24" name="Freeform 26"/>
            <p:cNvSpPr>
              <a:spLocks noEditPoints="1"/>
            </p:cNvSpPr>
            <p:nvPr/>
          </p:nvSpPr>
          <p:spPr bwMode="gray">
            <a:xfrm>
              <a:off x="8553450"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25"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26" name="Freeform 28"/>
            <p:cNvSpPr>
              <a:spLocks/>
            </p:cNvSpPr>
            <p:nvPr/>
          </p:nvSpPr>
          <p:spPr bwMode="gray">
            <a:xfrm>
              <a:off x="3503614" y="1957388"/>
              <a:ext cx="188912"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27" name="Freeform 29"/>
            <p:cNvSpPr>
              <a:spLocks noEditPoints="1"/>
            </p:cNvSpPr>
            <p:nvPr/>
          </p:nvSpPr>
          <p:spPr bwMode="gray">
            <a:xfrm>
              <a:off x="3741739"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28" name="Rectangle 30"/>
            <p:cNvSpPr>
              <a:spLocks noChangeArrowheads="1"/>
            </p:cNvSpPr>
            <p:nvPr/>
          </p:nvSpPr>
          <p:spPr bwMode="gray">
            <a:xfrm>
              <a:off x="3997326" y="1965326"/>
              <a:ext cx="73025" cy="242887"/>
            </a:xfrm>
            <a:prstGeom prst="rect">
              <a:avLst/>
            </a:prstGeom>
            <a:solidFill>
              <a:srgbClr val="000000"/>
            </a:solidFill>
            <a:ln w="9525">
              <a:noFill/>
              <a:miter lim="800000"/>
              <a:headEnd/>
              <a:tailEnd/>
            </a:ln>
          </p:spPr>
          <p:txBody>
            <a:bodyPr/>
            <a:lstStyle/>
            <a:p>
              <a:pPr>
                <a:defRPr/>
              </a:pPr>
              <a:endParaRPr sz="1800" dirty="0">
                <a:solidFill>
                  <a:srgbClr val="5F5F5F"/>
                </a:solidFill>
                <a:cs typeface="Arial" pitchFamily="34" charset="0"/>
              </a:endParaRPr>
            </a:p>
          </p:txBody>
        </p:sp>
        <p:sp>
          <p:nvSpPr>
            <p:cNvPr id="29"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30"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31"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32" name="Freeform 34"/>
            <p:cNvSpPr>
              <a:spLocks/>
            </p:cNvSpPr>
            <p:nvPr/>
          </p:nvSpPr>
          <p:spPr bwMode="gray">
            <a:xfrm>
              <a:off x="4843464" y="1957388"/>
              <a:ext cx="131762"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33" name="Freeform 35"/>
            <p:cNvSpPr>
              <a:spLocks noEditPoints="1"/>
            </p:cNvSpPr>
            <p:nvPr/>
          </p:nvSpPr>
          <p:spPr bwMode="gray">
            <a:xfrm>
              <a:off x="4992689" y="1957388"/>
              <a:ext cx="204787"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34" name="Freeform 36"/>
            <p:cNvSpPr>
              <a:spLocks noEditPoints="1"/>
            </p:cNvSpPr>
            <p:nvPr/>
          </p:nvSpPr>
          <p:spPr bwMode="gray">
            <a:xfrm>
              <a:off x="5230814"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35" name="Freeform 37"/>
            <p:cNvSpPr>
              <a:spLocks/>
            </p:cNvSpPr>
            <p:nvPr/>
          </p:nvSpPr>
          <p:spPr bwMode="gray">
            <a:xfrm>
              <a:off x="5584826" y="1889126"/>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36"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37" name="Freeform 39"/>
            <p:cNvSpPr>
              <a:spLocks/>
            </p:cNvSpPr>
            <p:nvPr/>
          </p:nvSpPr>
          <p:spPr bwMode="gray">
            <a:xfrm>
              <a:off x="6069014" y="1855788"/>
              <a:ext cx="436562"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38" name="Freeform 40"/>
            <p:cNvSpPr>
              <a:spLocks noEditPoints="1"/>
            </p:cNvSpPr>
            <p:nvPr/>
          </p:nvSpPr>
          <p:spPr bwMode="gray">
            <a:xfrm>
              <a:off x="6513513" y="1957388"/>
              <a:ext cx="198437"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39" name="Freeform 41"/>
            <p:cNvSpPr>
              <a:spLocks/>
            </p:cNvSpPr>
            <p:nvPr/>
          </p:nvSpPr>
          <p:spPr bwMode="gray">
            <a:xfrm>
              <a:off x="6761163" y="1957388"/>
              <a:ext cx="131762"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40" name="Freeform 42"/>
            <p:cNvSpPr>
              <a:spLocks/>
            </p:cNvSpPr>
            <p:nvPr/>
          </p:nvSpPr>
          <p:spPr bwMode="gray">
            <a:xfrm>
              <a:off x="6924675"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41" name="Freeform 43"/>
            <p:cNvSpPr>
              <a:spLocks/>
            </p:cNvSpPr>
            <p:nvPr/>
          </p:nvSpPr>
          <p:spPr bwMode="gray">
            <a:xfrm>
              <a:off x="7229475"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42"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43" name="Freeform 45"/>
            <p:cNvSpPr>
              <a:spLocks noEditPoints="1"/>
            </p:cNvSpPr>
            <p:nvPr/>
          </p:nvSpPr>
          <p:spPr bwMode="gray">
            <a:xfrm>
              <a:off x="7681913" y="1957388"/>
              <a:ext cx="198437"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44" name="Freeform 46"/>
            <p:cNvSpPr>
              <a:spLocks/>
            </p:cNvSpPr>
            <p:nvPr/>
          </p:nvSpPr>
          <p:spPr bwMode="gray">
            <a:xfrm>
              <a:off x="8142288" y="1889126"/>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45"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sp>
          <p:nvSpPr>
            <p:cNvPr id="46" name="Freeform 48"/>
            <p:cNvSpPr>
              <a:spLocks/>
            </p:cNvSpPr>
            <p:nvPr/>
          </p:nvSpPr>
          <p:spPr bwMode="gray">
            <a:xfrm>
              <a:off x="8801100"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a:lstStyle/>
            <a:p>
              <a:pPr>
                <a:defRPr/>
              </a:pPr>
              <a:endParaRPr sz="1800" dirty="0">
                <a:solidFill>
                  <a:srgbClr val="5F5F5F"/>
                </a:solidFill>
                <a:cs typeface="Arial" pitchFamily="34" charset="0"/>
              </a:endParaRPr>
            </a:p>
          </p:txBody>
        </p:sp>
      </p:grpSp>
      <p:sp>
        <p:nvSpPr>
          <p:cNvPr id="47" name="Date Placeholder 1"/>
          <p:cNvSpPr>
            <a:spLocks noGrp="1"/>
          </p:cNvSpPr>
          <p:nvPr>
            <p:ph type="dt" sz="half" idx="10"/>
          </p:nvPr>
        </p:nvSpPr>
        <p:spPr/>
        <p:txBody>
          <a:bodyPr/>
          <a:lstStyle>
            <a:lvl1pPr>
              <a:defRPr/>
            </a:lvl1pPr>
          </a:lstStyle>
          <a:p>
            <a:pPr>
              <a:defRPr/>
            </a:pPr>
            <a:fld id="{F8DA67F9-C639-42CB-8ACD-51411FD74FB9}"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48" name="Footer Placeholder 2"/>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49" name="Slide Number Placeholder 3"/>
          <p:cNvSpPr>
            <a:spLocks noGrp="1"/>
          </p:cNvSpPr>
          <p:nvPr>
            <p:ph type="sldNum" sz="quarter" idx="12"/>
          </p:nvPr>
        </p:nvSpPr>
        <p:spPr/>
        <p:txBody>
          <a:bodyPr/>
          <a:lstStyle>
            <a:lvl1pPr>
              <a:defRPr/>
            </a:lvl1pPr>
          </a:lstStyle>
          <a:p>
            <a:pPr>
              <a:defRPr/>
            </a:pPr>
            <a:fld id="{66CEC0CD-D637-495B-9271-C43D7BB8D05C}"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781912747"/>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3"/>
          <p:cNvPicPr>
            <a:picLocks noChangeAspect="1"/>
          </p:cNvPicPr>
          <p:nvPr/>
        </p:nvPicPr>
        <p:blipFill>
          <a:blip r:embed="rId2" cstate="screen"/>
          <a:srcRect/>
          <a:stretch>
            <a:fillRect/>
          </a:stretch>
        </p:blipFill>
        <p:spPr bwMode="hidden">
          <a:xfrm>
            <a:off x="138151" y="130178"/>
            <a:ext cx="11915703" cy="6546851"/>
          </a:xfrm>
          <a:prstGeom prst="rect">
            <a:avLst/>
          </a:prstGeom>
          <a:noFill/>
          <a:ln w="9525">
            <a:noFill/>
            <a:miter lim="800000"/>
            <a:headEnd/>
            <a:tailEnd/>
          </a:ln>
        </p:spPr>
      </p:pic>
      <p:sp>
        <p:nvSpPr>
          <p:cNvPr id="3" name="Rectangle 2"/>
          <p:cNvSpPr/>
          <p:nvPr/>
        </p:nvSpPr>
        <p:spPr bwMode="gray">
          <a:xfrm>
            <a:off x="1" y="2"/>
            <a:ext cx="193725"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8" tIns="45715" rIns="91428" bIns="45715" anchor="ctr"/>
          <a:lstStyle/>
          <a:p>
            <a:pPr algn="ctr">
              <a:defRPr/>
            </a:pPr>
            <a:endParaRPr sz="1800" dirty="0">
              <a:solidFill>
                <a:srgbClr val="FFFFFF"/>
              </a:solidFill>
            </a:endParaRPr>
          </a:p>
        </p:txBody>
      </p:sp>
      <p:sp>
        <p:nvSpPr>
          <p:cNvPr id="4" name="Rectangle 3"/>
          <p:cNvSpPr/>
          <p:nvPr/>
        </p:nvSpPr>
        <p:spPr bwMode="gray">
          <a:xfrm>
            <a:off x="11998275" y="6350"/>
            <a:ext cx="193725"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8" tIns="45715" rIns="91428" bIns="45715" anchor="ctr"/>
          <a:lstStyle/>
          <a:p>
            <a:pPr algn="ctr">
              <a:defRPr/>
            </a:pPr>
            <a:endParaRPr sz="1800" dirty="0">
              <a:solidFill>
                <a:srgbClr val="FFFFFF"/>
              </a:solidFill>
            </a:endParaRPr>
          </a:p>
        </p:txBody>
      </p:sp>
      <p:sp>
        <p:nvSpPr>
          <p:cNvPr id="5" name="Rectangle 4"/>
          <p:cNvSpPr/>
          <p:nvPr/>
        </p:nvSpPr>
        <p:spPr bwMode="gray">
          <a:xfrm>
            <a:off x="1" y="6400800"/>
            <a:ext cx="12192000"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8" tIns="45715" rIns="91428" bIns="45715" anchor="ctr"/>
          <a:lstStyle/>
          <a:p>
            <a:pPr algn="ctr">
              <a:defRPr/>
            </a:pPr>
            <a:endParaRPr sz="1800" dirty="0">
              <a:solidFill>
                <a:srgbClr val="FFFFFF"/>
              </a:solidFill>
            </a:endParaRPr>
          </a:p>
        </p:txBody>
      </p:sp>
      <p:sp>
        <p:nvSpPr>
          <p:cNvPr id="6" name="Rectangle 5"/>
          <p:cNvSpPr/>
          <p:nvPr/>
        </p:nvSpPr>
        <p:spPr bwMode="gray">
          <a:xfrm>
            <a:off x="1" y="0"/>
            <a:ext cx="12192000"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8" tIns="45715" rIns="91428" bIns="45715" anchor="ctr"/>
          <a:lstStyle/>
          <a:p>
            <a:pPr algn="ctr">
              <a:defRPr/>
            </a:pPr>
            <a:endParaRPr sz="1800" dirty="0">
              <a:solidFill>
                <a:srgbClr val="FFFFFF"/>
              </a:solidFill>
            </a:endParaRPr>
          </a:p>
        </p:txBody>
      </p:sp>
      <p:pic>
        <p:nvPicPr>
          <p:cNvPr id="7" name="Picture 20"/>
          <p:cNvPicPr>
            <a:picLocks noChangeAspect="1"/>
          </p:cNvPicPr>
          <p:nvPr/>
        </p:nvPicPr>
        <p:blipFill>
          <a:blip r:embed="rId3" cstate="screen"/>
          <a:srcRect/>
          <a:stretch>
            <a:fillRect/>
          </a:stretch>
        </p:blipFill>
        <p:spPr bwMode="black">
          <a:xfrm>
            <a:off x="3823697" y="2843213"/>
            <a:ext cx="4544608" cy="569912"/>
          </a:xfrm>
          <a:prstGeom prst="rect">
            <a:avLst/>
          </a:prstGeom>
          <a:noFill/>
          <a:ln w="9525">
            <a:noFill/>
            <a:miter lim="800000"/>
            <a:headEnd/>
            <a:tailEnd/>
          </a:ln>
        </p:spPr>
      </p:pic>
    </p:spTree>
    <p:extLst>
      <p:ext uri="{BB962C8B-B14F-4D97-AF65-F5344CB8AC3E}">
        <p14:creationId xmlns:p14="http://schemas.microsoft.com/office/powerpoint/2010/main" val="3158426221"/>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293" y="1524001"/>
            <a:ext cx="11129420"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1991926-9D37-40E7-80C4-EC5F27AFCB67}" type="datetimeFigureOut">
              <a:rPr lang="en-US">
                <a:solidFill>
                  <a:srgbClr val="5F5F5F">
                    <a:lumMod val="60000"/>
                    <a:lumOff val="40000"/>
                  </a:srgbClr>
                </a:solidFill>
              </a:rPr>
              <a:pPr>
                <a:defRPr/>
              </a:pPr>
              <a:t>9/12/2018</a:t>
            </a:fld>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974E1440-6638-468D-87A1-4FD5B036C8F6}" type="slidenum">
              <a:rPr lang="en-US">
                <a:solidFill>
                  <a:srgbClr val="5F5F5F">
                    <a:lumMod val="60000"/>
                    <a:lumOff val="40000"/>
                  </a:srgbClr>
                </a:solidFill>
              </a:rPr>
              <a:pPr>
                <a:defRPr/>
              </a:pPr>
              <a:t>‹#›</a:t>
            </a:fld>
            <a:endParaRPr lang="en-US">
              <a:solidFill>
                <a:srgbClr val="5F5F5F">
                  <a:lumMod val="60000"/>
                  <a:lumOff val="40000"/>
                </a:srgbClr>
              </a:solidFill>
            </a:endParaRPr>
          </a:p>
        </p:txBody>
      </p:sp>
    </p:spTree>
    <p:extLst>
      <p:ext uri="{BB962C8B-B14F-4D97-AF65-F5344CB8AC3E}">
        <p14:creationId xmlns:p14="http://schemas.microsoft.com/office/powerpoint/2010/main" val="2715361176"/>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lvl1pPr>
              <a:defRPr/>
            </a:lvl1pPr>
          </a:lstStyle>
          <a:p>
            <a:pPr>
              <a:defRPr/>
            </a:pPr>
            <a:fld id="{BC2C61E8-9182-43C5-A86A-DA015B6661A8}"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lvl1pPr>
              <a:defRPr/>
            </a:lvl1pPr>
          </a:lstStyle>
          <a:p>
            <a:pPr>
              <a:defRPr/>
            </a:pPr>
            <a:fld id="{C1AD1F42-2DF5-466D-962E-4E9E25236613}" type="slidenum">
              <a:rPr>
                <a:solidFill>
                  <a:srgbClr val="5F5F5F">
                    <a:lumMod val="60000"/>
                    <a:lumOff val="40000"/>
                  </a:srgbClr>
                </a:solidFill>
              </a:rPr>
              <a:pPr>
                <a:def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43969110"/>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463" y="327387"/>
            <a:ext cx="10972781" cy="541860"/>
          </a:xfrm>
        </p:spPr>
        <p:txBody>
          <a:bodyPr anchor="t"/>
          <a:lstStyle/>
          <a:p>
            <a:r>
              <a:rPr lang="en-US"/>
              <a:t>Click to edit Master title style</a:t>
            </a:r>
            <a:endParaRPr lang="en-US" dirty="0"/>
          </a:p>
        </p:txBody>
      </p:sp>
      <p:sp>
        <p:nvSpPr>
          <p:cNvPr id="6" name="Content Placeholder 5"/>
          <p:cNvSpPr>
            <a:spLocks noGrp="1"/>
          </p:cNvSpPr>
          <p:nvPr>
            <p:ph sz="quarter" idx="12"/>
          </p:nvPr>
        </p:nvSpPr>
        <p:spPr>
          <a:xfrm>
            <a:off x="1072463" y="2029470"/>
            <a:ext cx="10972801" cy="4083475"/>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63" y="864288"/>
            <a:ext cx="10972801" cy="406400"/>
          </a:xfrm>
        </p:spPr>
        <p:txBody>
          <a:bodyPr>
            <a:noAutofit/>
          </a:bodyPr>
          <a:lstStyle>
            <a:lvl1pPr marL="0" indent="0">
              <a:spcAft>
                <a:spcPts val="0"/>
              </a:spcAft>
              <a:buFontTx/>
              <a:buNone/>
              <a:defRPr sz="2700">
                <a:solidFill>
                  <a:schemeClr val="accent1"/>
                </a:solidFill>
              </a:defRPr>
            </a:lvl1pPr>
            <a:lvl2pPr marL="609417" indent="0">
              <a:buFontTx/>
              <a:buNone/>
              <a:defRPr/>
            </a:lvl2pPr>
            <a:lvl3pPr marL="1218835" indent="0">
              <a:buFontTx/>
              <a:buNone/>
              <a:defRPr/>
            </a:lvl3pPr>
            <a:lvl4pPr marL="1828252" indent="0">
              <a:buFontTx/>
              <a:buNone/>
              <a:defRPr/>
            </a:lvl4pPr>
            <a:lvl5pPr marL="2437669" indent="0">
              <a:buFontTx/>
              <a:buNone/>
              <a:defRPr/>
            </a:lvl5pPr>
          </a:lstStyle>
          <a:p>
            <a:pPr lvl="0"/>
            <a:r>
              <a:rPr lang="en-US"/>
              <a:t>Edit Master text styles</a:t>
            </a:r>
          </a:p>
        </p:txBody>
      </p:sp>
    </p:spTree>
    <p:extLst>
      <p:ext uri="{BB962C8B-B14F-4D97-AF65-F5344CB8AC3E}">
        <p14:creationId xmlns:p14="http://schemas.microsoft.com/office/powerpoint/2010/main" val="1960283584"/>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Only">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894"/>
            <a:ext cx="12191998" cy="6856213"/>
          </a:xfrm>
          <a:prstGeom prst="rect">
            <a:avLst/>
          </a:prstGeom>
        </p:spPr>
      </p:pic>
      <p:sp>
        <p:nvSpPr>
          <p:cNvPr id="3" name="Date Placeholder 2"/>
          <p:cNvSpPr>
            <a:spLocks noGrp="1"/>
          </p:cNvSpPr>
          <p:nvPr>
            <p:ph type="dt" sz="half" idx="10"/>
          </p:nvPr>
        </p:nvSpPr>
        <p:spPr/>
        <p:txBody>
          <a:bodyPr/>
          <a:lstStyle/>
          <a:p>
            <a:fld id="{3427C1F9-D401-0A4B-BE11-98F780C10EBE}" type="datetime1">
              <a:rPr lang="en-AU" smtClean="0">
                <a:solidFill>
                  <a:srgbClr val="5F5F5F"/>
                </a:solidFill>
              </a:rPr>
              <a:pPr/>
              <a:t>12/09/2018</a:t>
            </a:fld>
            <a:endParaRPr dirty="0">
              <a:solidFill>
                <a:srgbClr val="5F5F5F"/>
              </a:solidFill>
            </a:endParaRPr>
          </a:p>
        </p:txBody>
      </p:sp>
      <p:sp>
        <p:nvSpPr>
          <p:cNvPr id="4" name="Footer Placeholder 3"/>
          <p:cNvSpPr>
            <a:spLocks noGrp="1"/>
          </p:cNvSpPr>
          <p:nvPr>
            <p:ph type="ftr" sz="quarter" idx="11"/>
          </p:nvPr>
        </p:nvSpPr>
        <p:spPr/>
        <p:txBody>
          <a:bodyPr/>
          <a:lstStyle/>
          <a:p>
            <a:r>
              <a:rPr dirty="0">
                <a:solidFill>
                  <a:srgbClr val="5F5F5F"/>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a:t>Click to edit Master title style</a:t>
            </a:r>
          </a:p>
        </p:txBody>
      </p:sp>
      <p:grpSp>
        <p:nvGrpSpPr>
          <p:cNvPr id="6" name="Group 6"/>
          <p:cNvGrpSpPr/>
          <p:nvPr/>
        </p:nvGrpSpPr>
        <p:grpSpPr>
          <a:xfrm>
            <a:off x="0" y="-893"/>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pic>
        <p:nvPicPr>
          <p:cNvPr id="17" name="Picture 16" descr="Oracle logo in white on red staging backgroun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65486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Only">
    <p:spTree>
      <p:nvGrpSpPr>
        <p:cNvPr id="1" name=""/>
        <p:cNvGrpSpPr/>
        <p:nvPr/>
      </p:nvGrpSpPr>
      <p:grpSpPr>
        <a:xfrm>
          <a:off x="0" y="0"/>
          <a:ext cx="0" cy="0"/>
          <a:chOff x="0" y="0"/>
          <a:chExt cx="0" cy="0"/>
        </a:xfrm>
      </p:grpSpPr>
      <p:pic>
        <p:nvPicPr>
          <p:cNvPr id="6" name="Picture 5" descr="for bg.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8808" y="148167"/>
            <a:ext cx="11969685" cy="6498166"/>
          </a:xfrm>
          <a:prstGeom prst="rect">
            <a:avLst/>
          </a:prstGeom>
        </p:spPr>
      </p:pic>
      <p:sp>
        <p:nvSpPr>
          <p:cNvPr id="26" name="Rectangle 25"/>
          <p:cNvSpPr/>
          <p:nvPr/>
        </p:nvSpPr>
        <p:spPr bwMode="gray">
          <a:xfrm>
            <a:off x="169369" y="127002"/>
            <a:ext cx="11895603" cy="6540500"/>
          </a:xfrm>
          <a:prstGeom prst="rect">
            <a:avLst/>
          </a:prstGeom>
          <a:gradFill flip="none" rotWithShape="1">
            <a:gsLst>
              <a:gs pos="100000">
                <a:schemeClr val="bg1">
                  <a:alpha val="0"/>
                </a:schemeClr>
              </a:gs>
              <a:gs pos="32000">
                <a:srgbClr val="FFFFFF">
                  <a:alpha val="85000"/>
                </a:srgbClr>
              </a:gs>
            </a:gsLst>
            <a:path path="circle">
              <a:fillToRect l="50000" t="50000" r="50000" b="50000"/>
            </a:path>
            <a:tileRect/>
          </a:gra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800" dirty="0">
              <a:solidFill>
                <a:srgbClr val="FFFFFF"/>
              </a:solidFill>
            </a:endParaRPr>
          </a:p>
        </p:txBody>
      </p:sp>
      <p:sp>
        <p:nvSpPr>
          <p:cNvPr id="3" name="Date Placeholder 2"/>
          <p:cNvSpPr>
            <a:spLocks noGrp="1"/>
          </p:cNvSpPr>
          <p:nvPr>
            <p:ph type="dt" sz="half" idx="10"/>
          </p:nvPr>
        </p:nvSpPr>
        <p:spPr/>
        <p:txBody>
          <a:bodyPr/>
          <a:lstStyle/>
          <a:p>
            <a:r>
              <a:rPr lang="en-US">
                <a:solidFill>
                  <a:srgbClr val="58595B"/>
                </a:solidFill>
              </a:rPr>
              <a:t>08/09/16</a:t>
            </a:r>
            <a:endParaRPr dirty="0">
              <a:solidFill>
                <a:srgbClr val="58595B"/>
              </a:solidFill>
            </a:endParaRPr>
          </a:p>
        </p:txBody>
      </p:sp>
      <p:sp>
        <p:nvSpPr>
          <p:cNvPr id="4" name="Footer Placeholder 3"/>
          <p:cNvSpPr>
            <a:spLocks noGrp="1"/>
          </p:cNvSpPr>
          <p:nvPr>
            <p:ph type="ftr" sz="quarter" idx="11"/>
          </p:nvPr>
        </p:nvSpPr>
        <p:spPr>
          <a:xfrm>
            <a:off x="8623669" y="6556248"/>
            <a:ext cx="2743915"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15"/>
          <p:cNvGrpSpPr/>
          <p:nvPr/>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grpSp>
      <p:sp>
        <p:nvSpPr>
          <p:cNvPr id="22" name="Slide Number Placeholder 5"/>
          <p:cNvSpPr txBox="1">
            <a:spLocks/>
          </p:cNvSpPr>
          <p:nvPr/>
        </p:nvSpPr>
        <p:spPr>
          <a:xfrm>
            <a:off x="11278949" y="6556248"/>
            <a:ext cx="38176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fld id="{C51EAA63-D034-42AE-91FA-B13B9518C7BE}" type="slidenum">
              <a:rPr lang="en-US" sz="850" smtClean="0">
                <a:solidFill>
                  <a:srgbClr val="58595B"/>
                </a:solidFill>
              </a:rPr>
              <a:pPr fontAlgn="base">
                <a:spcBef>
                  <a:spcPct val="0"/>
                </a:spcBef>
                <a:spcAft>
                  <a:spcPct val="0"/>
                </a:spcAft>
              </a:pPr>
              <a:t>‹#›</a:t>
            </a:fld>
            <a:endParaRPr lang="en-US" sz="850" dirty="0">
              <a:solidFill>
                <a:srgbClr val="58595B"/>
              </a:solidFill>
            </a:endParaRPr>
          </a:p>
        </p:txBody>
      </p:sp>
      <p:sp>
        <p:nvSpPr>
          <p:cNvPr id="23" name="TextBox 22"/>
          <p:cNvSpPr txBox="1"/>
          <p:nvPr/>
        </p:nvSpPr>
        <p:spPr>
          <a:xfrm>
            <a:off x="5378072" y="6556248"/>
            <a:ext cx="3201234" cy="182880"/>
          </a:xfrm>
          <a:prstGeom prst="rect">
            <a:avLst/>
          </a:prstGeom>
          <a:noFill/>
        </p:spPr>
        <p:txBody>
          <a:bodyPr vert="horz" wrap="none" lIns="0" tIns="0" rIns="0" bIns="0" rtlCol="0" anchor="ctr" anchorCtr="0">
            <a:noAutofit/>
          </a:bodyPr>
          <a:lstStyle/>
          <a:p>
            <a:pPr algn="r" fontAlgn="base">
              <a:spcBef>
                <a:spcPct val="0"/>
              </a:spcBef>
              <a:spcAft>
                <a:spcPct val="0"/>
              </a:spcAft>
            </a:pPr>
            <a:r>
              <a:rPr sz="850" dirty="0">
                <a:solidFill>
                  <a:srgbClr val="58595B"/>
                </a:solidFill>
                <a:latin typeface="Arial" pitchFamily="34" charset="0"/>
                <a:cs typeface="Arial" pitchFamily="34" charset="0"/>
              </a:rPr>
              <a:t>Copyright © </a:t>
            </a:r>
            <a:r>
              <a:rPr lang="en-US" sz="850" dirty="0">
                <a:solidFill>
                  <a:srgbClr val="58595B"/>
                </a:solidFill>
                <a:latin typeface="Arial" pitchFamily="34" charset="0"/>
                <a:cs typeface="Arial" pitchFamily="34" charset="0"/>
              </a:rPr>
              <a:t>2016,</a:t>
            </a:r>
            <a:r>
              <a:rPr sz="850" dirty="0">
                <a:solidFill>
                  <a:srgbClr val="58595B"/>
                </a:solidFill>
                <a:latin typeface="Arial" pitchFamily="34" charset="0"/>
                <a:cs typeface="Arial" pitchFamily="34" charset="0"/>
              </a:rPr>
              <a:t> Oracle and/or its affiliates. All rights reserved.  </a:t>
            </a:r>
          </a:p>
        </p:txBody>
      </p:sp>
      <p:pic>
        <p:nvPicPr>
          <p:cNvPr id="24" name="Picture 23" descr="Oracle logo in white on red staging backgroun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25" name="TextBox 24"/>
          <p:cNvSpPr txBox="1"/>
          <p:nvPr/>
        </p:nvSpPr>
        <p:spPr>
          <a:xfrm>
            <a:off x="-2667579" y="486833"/>
            <a:ext cx="914638" cy="914400"/>
          </a:xfrm>
          <a:prstGeom prst="rect">
            <a:avLst/>
          </a:prstGeom>
          <a:noFill/>
        </p:spPr>
        <p:txBody>
          <a:bodyPr wrap="none" lIns="0" tIns="0" rIns="0" bIns="0" rtlCol="0">
            <a:noAutofit/>
          </a:bodyPr>
          <a:lstStyle/>
          <a:p>
            <a:pPr fontAlgn="base">
              <a:lnSpc>
                <a:spcPct val="90000"/>
              </a:lnSpc>
              <a:spcBef>
                <a:spcPct val="0"/>
              </a:spcBef>
              <a:spcAft>
                <a:spcPct val="0"/>
              </a:spcAft>
            </a:pPr>
            <a:endParaRPr lang="en-US" sz="1800" dirty="0">
              <a:solidFill>
                <a:srgbClr val="58595B"/>
              </a:solidFill>
              <a:latin typeface="Arial" pitchFamily="34" charset="0"/>
              <a:cs typeface="Arial" pitchFamily="34" charset="0"/>
            </a:endParaRPr>
          </a:p>
        </p:txBody>
      </p:sp>
      <p:sp>
        <p:nvSpPr>
          <p:cNvPr id="27"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28" name="Title 6"/>
          <p:cNvSpPr>
            <a:spLocks noGrp="1"/>
          </p:cNvSpPr>
          <p:nvPr>
            <p:ph type="title"/>
          </p:nvPr>
        </p:nvSpPr>
        <p:spPr>
          <a:xfrm>
            <a:off x="531950" y="406400"/>
            <a:ext cx="11128098" cy="889000"/>
          </a:xfrm>
        </p:spPr>
        <p:txBody>
          <a:bodyPr/>
          <a:lstStyle/>
          <a:p>
            <a:r>
              <a:rPr lang="en-US"/>
              <a:t>Click to edit Master title style</a:t>
            </a:r>
            <a:endParaRPr dirty="0"/>
          </a:p>
        </p:txBody>
      </p:sp>
    </p:spTree>
    <p:extLst>
      <p:ext uri="{BB962C8B-B14F-4D97-AF65-F5344CB8AC3E}">
        <p14:creationId xmlns:p14="http://schemas.microsoft.com/office/powerpoint/2010/main" val="279443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Only">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duotone>
              <a:schemeClr val="bg2">
                <a:shade val="45000"/>
                <a:satMod val="135000"/>
              </a:schemeClr>
              <a:prstClr val="white"/>
            </a:duotone>
          </a:blip>
          <a:stretch>
            <a:fillRect/>
          </a:stretch>
        </p:blipFill>
        <p:spPr>
          <a:xfrm>
            <a:off x="0" y="0"/>
            <a:ext cx="12189078" cy="6858000"/>
          </a:xfrm>
          <a:prstGeom prst="rect">
            <a:avLst/>
          </a:prstGeom>
        </p:spPr>
      </p:pic>
      <p:sp>
        <p:nvSpPr>
          <p:cNvPr id="26" name="Rectangle 25"/>
          <p:cNvSpPr/>
          <p:nvPr/>
        </p:nvSpPr>
        <p:spPr bwMode="gray">
          <a:xfrm>
            <a:off x="183504" y="127002"/>
            <a:ext cx="11895603" cy="6540500"/>
          </a:xfrm>
          <a:prstGeom prst="rect">
            <a:avLst/>
          </a:prstGeom>
          <a:gradFill flip="none" rotWithShape="1">
            <a:gsLst>
              <a:gs pos="100000">
                <a:schemeClr val="bg1">
                  <a:alpha val="46000"/>
                </a:schemeClr>
              </a:gs>
              <a:gs pos="32000">
                <a:srgbClr val="FFFFFF">
                  <a:alpha val="46000"/>
                </a:srgbClr>
              </a:gs>
            </a:gsLst>
            <a:path path="circle">
              <a:fillToRect l="50000" t="50000" r="50000" b="50000"/>
            </a:path>
            <a:tileRect/>
          </a:gra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800" dirty="0">
              <a:solidFill>
                <a:srgbClr val="FFFFFF"/>
              </a:solidFill>
            </a:endParaRPr>
          </a:p>
        </p:txBody>
      </p:sp>
      <p:sp>
        <p:nvSpPr>
          <p:cNvPr id="3" name="Date Placeholder 2"/>
          <p:cNvSpPr>
            <a:spLocks noGrp="1"/>
          </p:cNvSpPr>
          <p:nvPr>
            <p:ph type="dt" sz="half" idx="10"/>
          </p:nvPr>
        </p:nvSpPr>
        <p:spPr/>
        <p:txBody>
          <a:bodyPr/>
          <a:lstStyle/>
          <a:p>
            <a:r>
              <a:rPr lang="en-US">
                <a:solidFill>
                  <a:srgbClr val="58595B"/>
                </a:solidFill>
              </a:rPr>
              <a:t>08/09/16</a:t>
            </a:r>
            <a:endParaRPr dirty="0">
              <a:solidFill>
                <a:srgbClr val="58595B"/>
              </a:solidFill>
            </a:endParaRPr>
          </a:p>
        </p:txBody>
      </p:sp>
      <p:sp>
        <p:nvSpPr>
          <p:cNvPr id="4" name="Footer Placeholder 3"/>
          <p:cNvSpPr>
            <a:spLocks noGrp="1"/>
          </p:cNvSpPr>
          <p:nvPr>
            <p:ph type="ftr" sz="quarter" idx="11"/>
          </p:nvPr>
        </p:nvSpPr>
        <p:spPr>
          <a:xfrm>
            <a:off x="8623669" y="6556248"/>
            <a:ext cx="2743915" cy="182880"/>
          </a:xfrm>
          <a:prstGeom prst="rect">
            <a:avLst/>
          </a:prstGeom>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grpSp>
        <p:nvGrpSpPr>
          <p:cNvPr id="2" name="Group 15"/>
          <p:cNvGrpSpPr/>
          <p:nvPr/>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grpSp>
      <p:sp>
        <p:nvSpPr>
          <p:cNvPr id="22" name="Slide Number Placeholder 5"/>
          <p:cNvSpPr txBox="1">
            <a:spLocks/>
          </p:cNvSpPr>
          <p:nvPr/>
        </p:nvSpPr>
        <p:spPr>
          <a:xfrm>
            <a:off x="11278949" y="6556248"/>
            <a:ext cx="38176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fld id="{C51EAA63-D034-42AE-91FA-B13B9518C7BE}" type="slidenum">
              <a:rPr lang="en-US" sz="850" smtClean="0">
                <a:solidFill>
                  <a:srgbClr val="58595B"/>
                </a:solidFill>
              </a:rPr>
              <a:pPr fontAlgn="base">
                <a:spcBef>
                  <a:spcPct val="0"/>
                </a:spcBef>
                <a:spcAft>
                  <a:spcPct val="0"/>
                </a:spcAft>
              </a:pPr>
              <a:t>‹#›</a:t>
            </a:fld>
            <a:endParaRPr lang="en-US" sz="850" dirty="0">
              <a:solidFill>
                <a:srgbClr val="58595B"/>
              </a:solidFill>
            </a:endParaRPr>
          </a:p>
        </p:txBody>
      </p:sp>
      <p:sp>
        <p:nvSpPr>
          <p:cNvPr id="23" name="TextBox 22"/>
          <p:cNvSpPr txBox="1"/>
          <p:nvPr/>
        </p:nvSpPr>
        <p:spPr>
          <a:xfrm>
            <a:off x="5378072" y="6556248"/>
            <a:ext cx="3201234" cy="182880"/>
          </a:xfrm>
          <a:prstGeom prst="rect">
            <a:avLst/>
          </a:prstGeom>
          <a:noFill/>
        </p:spPr>
        <p:txBody>
          <a:bodyPr vert="horz" wrap="none" lIns="0" tIns="0" rIns="0" bIns="0" rtlCol="0" anchor="ctr" anchorCtr="0">
            <a:noAutofit/>
          </a:bodyPr>
          <a:lstStyle/>
          <a:p>
            <a:pPr algn="r" fontAlgn="base">
              <a:spcBef>
                <a:spcPct val="0"/>
              </a:spcBef>
              <a:spcAft>
                <a:spcPct val="0"/>
              </a:spcAft>
            </a:pPr>
            <a:r>
              <a:rPr sz="850" dirty="0">
                <a:solidFill>
                  <a:srgbClr val="58595B"/>
                </a:solidFill>
                <a:latin typeface="Arial" pitchFamily="34" charset="0"/>
                <a:cs typeface="Arial" pitchFamily="34" charset="0"/>
              </a:rPr>
              <a:t>Copyright © </a:t>
            </a:r>
            <a:r>
              <a:rPr lang="en-US" sz="850" dirty="0">
                <a:solidFill>
                  <a:srgbClr val="58595B"/>
                </a:solidFill>
                <a:latin typeface="Arial" pitchFamily="34" charset="0"/>
                <a:cs typeface="Arial" pitchFamily="34" charset="0"/>
              </a:rPr>
              <a:t>2016,</a:t>
            </a:r>
            <a:r>
              <a:rPr sz="850" dirty="0">
                <a:solidFill>
                  <a:srgbClr val="58595B"/>
                </a:solidFill>
                <a:latin typeface="Arial" pitchFamily="34" charset="0"/>
                <a:cs typeface="Arial" pitchFamily="34" charset="0"/>
              </a:rPr>
              <a:t> Oracle and/or its affiliates. All rights reserved.  </a:t>
            </a:r>
          </a:p>
        </p:txBody>
      </p:sp>
      <p:pic>
        <p:nvPicPr>
          <p:cNvPr id="24" name="Picture 23" descr="Oracle logo in white on red staging backgroun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25" name="TextBox 24"/>
          <p:cNvSpPr txBox="1"/>
          <p:nvPr/>
        </p:nvSpPr>
        <p:spPr>
          <a:xfrm>
            <a:off x="-2667579" y="486833"/>
            <a:ext cx="914638" cy="914400"/>
          </a:xfrm>
          <a:prstGeom prst="rect">
            <a:avLst/>
          </a:prstGeom>
          <a:noFill/>
        </p:spPr>
        <p:txBody>
          <a:bodyPr wrap="none" lIns="0" tIns="0" rIns="0" bIns="0" rtlCol="0">
            <a:noAutofit/>
          </a:bodyPr>
          <a:lstStyle/>
          <a:p>
            <a:pPr fontAlgn="base">
              <a:lnSpc>
                <a:spcPct val="90000"/>
              </a:lnSpc>
              <a:spcBef>
                <a:spcPct val="0"/>
              </a:spcBef>
              <a:spcAft>
                <a:spcPct val="0"/>
              </a:spcAft>
            </a:pPr>
            <a:endParaRPr lang="en-US" sz="1800" dirty="0">
              <a:solidFill>
                <a:srgbClr val="58595B"/>
              </a:solidFill>
              <a:latin typeface="Arial" pitchFamily="34" charset="0"/>
              <a:cs typeface="Arial" pitchFamily="34" charset="0"/>
            </a:endParaRPr>
          </a:p>
        </p:txBody>
      </p:sp>
      <p:sp>
        <p:nvSpPr>
          <p:cNvPr id="27"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28" name="Title 6"/>
          <p:cNvSpPr>
            <a:spLocks noGrp="1"/>
          </p:cNvSpPr>
          <p:nvPr>
            <p:ph type="title"/>
          </p:nvPr>
        </p:nvSpPr>
        <p:spPr>
          <a:xfrm>
            <a:off x="531950" y="406400"/>
            <a:ext cx="11128098" cy="889000"/>
          </a:xfrm>
        </p:spPr>
        <p:txBody>
          <a:bodyPr/>
          <a:lstStyle/>
          <a:p>
            <a:r>
              <a:rPr lang="en-US"/>
              <a:t>Click to edit Master title style</a:t>
            </a:r>
            <a:endParaRPr dirty="0"/>
          </a:p>
        </p:txBody>
      </p:sp>
    </p:spTree>
    <p:extLst>
      <p:ext uri="{BB962C8B-B14F-4D97-AF65-F5344CB8AC3E}">
        <p14:creationId xmlns:p14="http://schemas.microsoft.com/office/powerpoint/2010/main" val="136580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16_Section Header with Picture">
    <p:bg>
      <p:bgPr>
        <a:solidFill>
          <a:schemeClr val="tx1"/>
        </a:solidFill>
        <a:effectLst/>
      </p:bgPr>
    </p:bg>
    <p:spTree>
      <p:nvGrpSpPr>
        <p:cNvPr id="1" name=""/>
        <p:cNvGrpSpPr/>
        <p:nvPr/>
      </p:nvGrpSpPr>
      <p:grpSpPr>
        <a:xfrm>
          <a:off x="0" y="0"/>
          <a:ext cx="0" cy="0"/>
          <a:chOff x="0" y="0"/>
          <a:chExt cx="0" cy="0"/>
        </a:xfrm>
      </p:grpSpPr>
      <p:pic>
        <p:nvPicPr>
          <p:cNvPr id="22" name="Picture 17"/>
          <p:cNvPicPr>
            <a:picLocks noChangeAspect="1"/>
          </p:cNvPicPr>
          <p:nvPr/>
        </p:nvPicPr>
        <p:blipFill>
          <a:blip r:embed="rId2" cstate="screen">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bwMode="auto">
          <a:xfrm>
            <a:off x="59782" y="34512"/>
            <a:ext cx="12072434" cy="6788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6"/>
          <p:cNvGrpSpPr/>
          <p:nvPr/>
        </p:nvGrpSpPr>
        <p:grpSpPr bwMode="gray">
          <a:xfrm>
            <a:off x="-286"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sz="1800"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F1ACD481-DFD9-F947-87AF-21E606EAFA5A}" type="datetime1">
              <a:rPr lang="en-IN" smtClean="0"/>
              <a:pPr/>
              <a:t>12-09-2018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p:nvSpPr>
        <p:spPr>
          <a:xfrm>
            <a:off x="5378072" y="6556248"/>
            <a:ext cx="3201234" cy="182880"/>
          </a:xfrm>
          <a:prstGeom prst="rect">
            <a:avLst/>
          </a:prstGeom>
          <a:noFill/>
        </p:spPr>
        <p:txBody>
          <a:bodyPr vert="horz" wrap="none" lIns="0" tIns="0" rIns="0" bIns="0" rtlCol="0" anchor="ctr" anchorCtr="0">
            <a:noAutofit/>
          </a:bodyPr>
          <a:lstStyle/>
          <a:p>
            <a:pPr algn="r" fontAlgn="base">
              <a:spcBef>
                <a:spcPct val="0"/>
              </a:spcBef>
              <a:spcAft>
                <a:spcPct val="0"/>
              </a:spcAft>
            </a:pPr>
            <a:r>
              <a:rPr sz="850" dirty="0">
                <a:solidFill>
                  <a:srgbClr val="5F5F5F"/>
                </a:solidFill>
                <a:latin typeface="Arial" pitchFamily="34" charset="0"/>
                <a:cs typeface="Arial" pitchFamily="34" charset="0"/>
              </a:rPr>
              <a:t>Copyright © </a:t>
            </a:r>
            <a:r>
              <a:rPr lang="en-US" sz="850" dirty="0">
                <a:solidFill>
                  <a:srgbClr val="5F5F5F"/>
                </a:solidFill>
                <a:latin typeface="Arial" pitchFamily="34" charset="0"/>
                <a:cs typeface="Arial" pitchFamily="34" charset="0"/>
              </a:rPr>
              <a:t>2016,</a:t>
            </a:r>
            <a:r>
              <a:rPr sz="850" dirty="0">
                <a:solidFill>
                  <a:srgbClr val="5F5F5F"/>
                </a:solidFill>
                <a:latin typeface="Arial" pitchFamily="34" charset="0"/>
                <a:cs typeface="Arial" pitchFamily="34" charset="0"/>
              </a:rPr>
              <a:t> Oracle and/or its affiliates. All rights reserved.  |</a:t>
            </a:r>
          </a:p>
        </p:txBody>
      </p:sp>
      <p:pic>
        <p:nvPicPr>
          <p:cNvPr id="16" name="Picture 15" descr="Oracle logo in white on red staging background"/>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18" name="Title 1"/>
          <p:cNvSpPr>
            <a:spLocks noGrp="1"/>
          </p:cNvSpPr>
          <p:nvPr>
            <p:ph type="title"/>
          </p:nvPr>
        </p:nvSpPr>
        <p:spPr>
          <a:xfrm>
            <a:off x="531950" y="406400"/>
            <a:ext cx="11128098" cy="889000"/>
          </a:xfrm>
        </p:spPr>
        <p:txBody>
          <a:bodyPr/>
          <a:lstStyle>
            <a:lvl1pPr>
              <a:defRPr>
                <a:solidFill>
                  <a:schemeClr val="tx2">
                    <a:lumMod val="10000"/>
                  </a:schemeClr>
                </a:solidFill>
              </a:defRPr>
            </a:lvl1pPr>
          </a:lstStyle>
          <a:p>
            <a:r>
              <a:rPr lang="en-US"/>
              <a:t>Click to edit Master title style</a:t>
            </a:r>
            <a:endParaRPr dirty="0"/>
          </a:p>
        </p:txBody>
      </p:sp>
      <p:sp>
        <p:nvSpPr>
          <p:cNvPr id="21"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7718966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F58637A1-2757-41E8-AD98-43E9D0558D9A}" type="datetime1">
              <a:rPr lang="en-US" smtClean="0"/>
              <a:pPr/>
              <a:t>9/12/2018</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Oracle Confidential – Internal/Restricted/Highly Restricted</a:t>
            </a:r>
            <a:endParaRPr lang="en-US" dirty="0"/>
          </a:p>
        </p:txBody>
      </p:sp>
      <p:sp>
        <p:nvSpPr>
          <p:cNvPr id="16" name="TextBox 15"/>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5,</a:t>
            </a:r>
            <a:r>
              <a:rPr sz="850" dirty="0">
                <a:solidFill>
                  <a:srgbClr val="5F5F5F"/>
                </a:solidFill>
              </a:rPr>
              <a:t> Oracle and/or its affiliates. All rights reserved.  |</a:t>
            </a:r>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52334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fld id="{B47ECE22-96F2-445F-AC38-318BC863FD6A}" type="datetimeFigureOut">
              <a:rPr lang="en-US" smtClean="0"/>
              <a:t>9/12/2018</a:t>
            </a:fld>
            <a:endParaRPr lang="en-US"/>
          </a:p>
        </p:txBody>
      </p:sp>
      <p:sp>
        <p:nvSpPr>
          <p:cNvPr id="5" name="Slide Number Placeholder 5"/>
          <p:cNvSpPr>
            <a:spLocks noGrp="1"/>
          </p:cNvSpPr>
          <p:nvPr>
            <p:ph type="sldNum" sz="quarter" idx="15"/>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2488429332"/>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8DA0FC38-0FA5-4886-ABB4-D52548B1A4EE}" type="datetime1">
              <a:rPr lang="en-US" smtClean="0"/>
              <a:pPr/>
              <a:t>9/12/2018</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Oracle Confidential – Internal/Restricted/Highly Restricted</a:t>
            </a:r>
            <a:endParaRPr lang="en-US" dirty="0"/>
          </a:p>
        </p:txBody>
      </p:sp>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5,</a:t>
            </a:r>
            <a:r>
              <a:rPr sz="850" dirty="0">
                <a:solidFill>
                  <a:srgbClr val="5F5F5F"/>
                </a:solidFill>
              </a:rPr>
              <a:t> Oracle and/or its affiliates. All rights reserved.  |</a:t>
            </a:r>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90319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953" y="739776"/>
            <a:ext cx="9603701"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953" y="3429452"/>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4C505D5A-B256-44E1-AC96-C2C7474C5D8D}" type="datetime1">
              <a:rPr lang="en-US" smtClean="0">
                <a:solidFill>
                  <a:srgbClr val="FFFFFF"/>
                </a:solidFill>
              </a:rPr>
              <a:pPr/>
              <a:t>9/12/2018</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solidFill>
                  <a:srgbClr val="FFFFFF"/>
                </a:solidFill>
              </a:rPr>
              <a:t>Oracle Confidential – Internal/Restricted/Highly Restricted</a:t>
            </a:r>
            <a:endParaRPr lang="en-US" dirty="0">
              <a:solidFill>
                <a:srgbClr val="FFFFFF"/>
              </a:solidFill>
            </a:endParaRPr>
          </a:p>
        </p:txBody>
      </p:sp>
      <p:sp>
        <p:nvSpPr>
          <p:cNvPr id="14" name="TextBox 13"/>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201</a:t>
            </a:r>
            <a:r>
              <a:rPr lang="en-US" sz="850" dirty="0">
                <a:solidFill>
                  <a:srgbClr val="FFFFFF"/>
                </a:solidFill>
              </a:rPr>
              <a:t>5,</a:t>
            </a:r>
            <a:r>
              <a:rPr sz="850" dirty="0">
                <a:solidFill>
                  <a:srgbClr val="FFFFFF"/>
                </a:solidFill>
              </a:rPr>
              <a:t> Oracle and/or its affiliates. All rights reserved.  |</a:t>
            </a:r>
          </a:p>
        </p:txBody>
      </p:sp>
      <p:pic>
        <p:nvPicPr>
          <p:cNvPr id="11" name="Picture 10"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82350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DB3EEE87-DDB3-4675-99CC-7EF64D192D2F}" type="datetime1">
              <a:rPr lang="en-US" smtClean="0">
                <a:solidFill>
                  <a:srgbClr val="FFFFFF"/>
                </a:solidFill>
              </a:rPr>
              <a:pPr/>
              <a:t>9/12/2018</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Oracle Confidential –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201</a:t>
            </a:r>
            <a:r>
              <a:rPr lang="en-US" sz="850" dirty="0">
                <a:solidFill>
                  <a:srgbClr val="FFFFFF"/>
                </a:solidFill>
              </a:rPr>
              <a:t>5,</a:t>
            </a:r>
            <a:r>
              <a:rPr sz="850" dirty="0">
                <a:solidFill>
                  <a:srgbClr val="FFFFFF"/>
                </a:solidFill>
              </a:rPr>
              <a:t> Oracle and/or its affiliates. All rights reserved.  |</a:t>
            </a:r>
          </a:p>
        </p:txBody>
      </p:sp>
      <p:pic>
        <p:nvPicPr>
          <p:cNvPr id="15" name="Picture 14"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07786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D73022D7-D716-4AF5-B755-D22F080AC54D}" type="datetime1">
              <a:rPr lang="en-US" smtClean="0">
                <a:solidFill>
                  <a:srgbClr val="FFFFFF"/>
                </a:solidFill>
              </a:rPr>
              <a:pPr/>
              <a:t>9/12/2018</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Oracle Confidential –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TextBox 16"/>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201</a:t>
            </a:r>
            <a:r>
              <a:rPr lang="en-US" sz="850" dirty="0">
                <a:solidFill>
                  <a:srgbClr val="FFFFFF"/>
                </a:solidFill>
              </a:rPr>
              <a:t>5,</a:t>
            </a:r>
            <a:r>
              <a:rPr sz="850" dirty="0">
                <a:solidFill>
                  <a:srgbClr val="FFFFFF"/>
                </a:solidFill>
              </a:rPr>
              <a:t> Oracle and/or its affiliates. All rights reserved.  |</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796239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4B0713F-DA50-44B8-8328-CFEF845F6523}" type="datetime1">
              <a:rPr lang="en-US" smtClean="0">
                <a:solidFill>
                  <a:srgbClr val="5F5F5F"/>
                </a:solidFill>
              </a:rPr>
              <a:pPr/>
              <a:t>9/12/2018</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43121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7CD2E52-83C8-44FA-88AD-FB45DDFBF65F}" type="datetime1">
              <a:rPr lang="en-US" smtClean="0">
                <a:solidFill>
                  <a:srgbClr val="5F5F5F"/>
                </a:solidFill>
              </a:rPr>
              <a:pPr/>
              <a:t>9/12/2018</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23436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B2EC637-D865-4A1A-B82E-96829CE60973}" type="datetime1">
              <a:rPr lang="en-US" smtClean="0">
                <a:solidFill>
                  <a:srgbClr val="5F5F5F"/>
                </a:solidFill>
              </a:rPr>
              <a:pPr/>
              <a:t>9/12/2018</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419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FC69AA-31D1-4BE3-A7F9-4499E9495C0A}" type="datetime1">
              <a:rPr lang="en-US" smtClean="0">
                <a:solidFill>
                  <a:srgbClr val="5F5F5F"/>
                </a:solidFill>
              </a:rPr>
              <a:pPr/>
              <a:t>9/12/2018</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13727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title="Section Header with Picture"/>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6"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28D98802-C4BE-44EF-A775-109B41689843}" type="datetime1">
              <a:rPr lang="en-US" smtClean="0"/>
              <a:pPr/>
              <a:t>9/12/2018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Oracle Confidential –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5,</a:t>
            </a:r>
            <a:r>
              <a:rPr sz="850" dirty="0">
                <a:solidFill>
                  <a:srgbClr val="5F5F5F"/>
                </a:solidFill>
              </a:rPr>
              <a:t> Oracle and/or its affiliates. All rights reserved.  |</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4060620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4B324B-18FF-4147-BA18-D36160E9F106}"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384713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952" y="4038598"/>
            <a:ext cx="11128098" cy="914400"/>
          </a:xfrm>
        </p:spPr>
        <p:txBody>
          <a:bodyPr>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B47ECE22-96F2-445F-AC38-318BC863FD6A}" type="datetimeFigureOut">
              <a:rPr lang="en-US" smtClean="0"/>
              <a:t>9/12/2018</a:t>
            </a:fld>
            <a:endParaRPr lang="en-US"/>
          </a:p>
        </p:txBody>
      </p:sp>
      <p:sp>
        <p:nvSpPr>
          <p:cNvPr id="5" name="Slide Number Placeholder 5"/>
          <p:cNvSpPr>
            <a:spLocks noGrp="1"/>
          </p:cNvSpPr>
          <p:nvPr>
            <p:ph type="sldNum" sz="quarter" idx="11"/>
          </p:nvPr>
        </p:nvSpPr>
        <p:spPr/>
        <p:txBody>
          <a:bodyPr/>
          <a:lstStyle>
            <a:lvl1pPr>
              <a:defRPr/>
            </a:lvl1pPr>
          </a:lstStyle>
          <a:p>
            <a:fld id="{B88AA184-2950-4AF6-8FE8-2D5D58E65C9B}" type="slidenum">
              <a:rPr lang="en-US" smtClean="0"/>
              <a:t>‹#›</a:t>
            </a:fld>
            <a:endParaRPr lang="en-US"/>
          </a:p>
        </p:txBody>
      </p:sp>
    </p:spTree>
    <p:extLst>
      <p:ext uri="{BB962C8B-B14F-4D97-AF65-F5344CB8AC3E}">
        <p14:creationId xmlns:p14="http://schemas.microsoft.com/office/powerpoint/2010/main" val="370000407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C8D6732-15F2-4802-8009-37AC693C551A}"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13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5B7D2015-66F5-48BA-96D8-17D36F2E0AA3}"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77369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B4BFE1CA-6658-4197-8E4E-2C35AF1F1E72}"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28105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BED1B2-9BE1-4BB3-AF93-47A294133177}"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5635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E9BFC2-4754-4D3F-B8B7-155C41C1ECF0}"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57059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7832B4-CFEF-4C48-9F00-42AED7DD8CEE}"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65054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C6703CB-F5F4-4371-82F0-CC855CC16EF3}"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cxnSp>
        <p:nvCxnSpPr>
          <p:cNvPr id="13" name="Straight Connector 12"/>
          <p:cNvCxnSpPr/>
          <p:nvPr/>
        </p:nvCxnSpPr>
        <p:spPr bwMode="ltGray">
          <a:xfrm flipH="1">
            <a:off x="520809" y="3722657"/>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62198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0834887D-8006-4942-961D-3944DDB3075E}" type="datetime1">
              <a:rPr lang="en-US" smtClean="0">
                <a:solidFill>
                  <a:srgbClr val="5F5F5F"/>
                </a:solidFill>
              </a:rPr>
              <a:pPr/>
              <a:t>9/12/2018</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46934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227421-3F85-42F8-BDFD-0A6C36E3C2FA}" type="datetime1">
              <a:rPr lang="en-US" smtClean="0">
                <a:solidFill>
                  <a:srgbClr val="5F5F5F"/>
                </a:solidFill>
              </a:rPr>
              <a:pPr/>
              <a:t>9/12/2018</a:t>
            </a:fld>
            <a:endParaRPr dirty="0">
              <a:solidFill>
                <a:srgbClr val="5F5F5F"/>
              </a:solidFill>
            </a:endParaRPr>
          </a:p>
        </p:txBody>
      </p:sp>
      <p:sp>
        <p:nvSpPr>
          <p:cNvPr id="8" name="Footer Placeholder 7"/>
          <p:cNvSpPr>
            <a:spLocks noGrp="1"/>
          </p:cNvSpPr>
          <p:nvPr>
            <p:ph type="ftr" sz="quarter" idx="11"/>
          </p:nvPr>
        </p:nvSpPr>
        <p:spPr/>
        <p:txBody>
          <a:bodyPr/>
          <a:lstStyle/>
          <a:p>
            <a:r>
              <a:rPr dirty="0">
                <a:solidFill>
                  <a:srgbClr val="5F5F5F"/>
                </a:solidFill>
              </a:rPr>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79134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solidFill>
                  <a:srgbClr val="5F5F5F"/>
                </a:solidFill>
              </a:rPr>
              <a:pPr/>
              <a:t>9/12/2018</a:t>
            </a:fld>
            <a:endParaRPr dirty="0">
              <a:solidFill>
                <a:srgbClr val="5F5F5F"/>
              </a:solidFill>
            </a:endParaRPr>
          </a:p>
        </p:txBody>
      </p:sp>
      <p:sp>
        <p:nvSpPr>
          <p:cNvPr id="4" name="Footer Placeholder 3"/>
          <p:cNvSpPr>
            <a:spLocks noGrp="1"/>
          </p:cNvSpPr>
          <p:nvPr>
            <p:ph type="ftr" sz="quarter" idx="11"/>
          </p:nvPr>
        </p:nvSpPr>
        <p:spPr/>
        <p:txBody>
          <a:bodyPr/>
          <a:lstStyle/>
          <a:p>
            <a:r>
              <a:rPr dirty="0">
                <a:solidFill>
                  <a:srgbClr val="5F5F5F"/>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033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image" Target="../media/image13.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theme" Target="../theme/theme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image" Target="../media/image1.png"/><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theme" Target="../theme/theme3.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6"/>
          <p:cNvGrpSpPr>
            <a:grpSpLocks/>
          </p:cNvGrpSpPr>
          <p:nvPr/>
        </p:nvGrpSpPr>
        <p:grpSpPr bwMode="auto">
          <a:xfrm>
            <a:off x="1" y="0"/>
            <a:ext cx="12192000" cy="6858000"/>
            <a:chOff x="0" y="0"/>
            <a:chExt cx="12189398" cy="6858000"/>
          </a:xfrm>
        </p:grpSpPr>
        <p:sp>
          <p:nvSpPr>
            <p:cNvPr id="8" name="Rectangle 7"/>
            <p:cNvSpPr/>
            <p:nvPr/>
          </p:nvSpPr>
          <p:spPr bwMode="gray">
            <a:xfrm>
              <a:off x="0"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9" name="Rectangle 8"/>
            <p:cNvSpPr/>
            <p:nvPr/>
          </p:nvSpPr>
          <p:spPr bwMode="gray">
            <a:xfrm>
              <a:off x="11995714"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10" name="Rectangle 9"/>
            <p:cNvSpPr/>
            <p:nvPr/>
          </p:nvSpPr>
          <p:spPr bwMode="gray">
            <a:xfrm>
              <a:off x="0" y="6400800"/>
              <a:ext cx="12189398"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11" name="Rectangle 10"/>
            <p:cNvSpPr/>
            <p:nvPr/>
          </p:nvSpPr>
          <p:spPr bwMode="gray">
            <a:xfrm>
              <a:off x="0" y="0"/>
              <a:ext cx="12189398"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grpSp>
      <p:sp>
        <p:nvSpPr>
          <p:cNvPr id="1027" name="Title Placeholder 1"/>
          <p:cNvSpPr>
            <a:spLocks noGrp="1"/>
          </p:cNvSpPr>
          <p:nvPr>
            <p:ph type="title"/>
          </p:nvPr>
        </p:nvSpPr>
        <p:spPr bwMode="auto">
          <a:xfrm>
            <a:off x="531952" y="406400"/>
            <a:ext cx="11128098"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531952" y="1524000"/>
            <a:ext cx="11128098"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182564" y="6556376"/>
            <a:ext cx="1227458" cy="182563"/>
          </a:xfrm>
          <a:prstGeom prst="rect">
            <a:avLst/>
          </a:prstGeom>
        </p:spPr>
        <p:txBody>
          <a:bodyPr vert="horz" wrap="none" lIns="0" tIns="0" rIns="0" bIns="0" rtlCol="0" anchor="ctr" anchorCtr="0">
            <a:noAutofit/>
          </a:bodyPr>
          <a:lstStyle>
            <a:lvl1pPr algn="r" fontAlgn="auto">
              <a:spcBef>
                <a:spcPts val="0"/>
              </a:spcBef>
              <a:spcAft>
                <a:spcPts val="0"/>
              </a:spcAft>
              <a:defRPr sz="850" smtClean="0">
                <a:solidFill>
                  <a:schemeClr val="tx1"/>
                </a:solidFill>
                <a:latin typeface="+mn-lt"/>
                <a:ea typeface="+mn-ea"/>
                <a:cs typeface="+mn-cs"/>
              </a:defRPr>
            </a:lvl1pPr>
          </a:lstStyle>
          <a:p>
            <a:fld id="{B47ECE22-96F2-445F-AC38-318BC863FD6A}" type="datetimeFigureOut">
              <a:rPr lang="en-US" smtClean="0"/>
              <a:t>9/12/2018</a:t>
            </a:fld>
            <a:endParaRPr lang="en-US"/>
          </a:p>
        </p:txBody>
      </p:sp>
      <p:sp>
        <p:nvSpPr>
          <p:cNvPr id="6" name="Slide Number Placeholder 5"/>
          <p:cNvSpPr>
            <a:spLocks noGrp="1"/>
          </p:cNvSpPr>
          <p:nvPr>
            <p:ph type="sldNum" sz="quarter" idx="4"/>
          </p:nvPr>
        </p:nvSpPr>
        <p:spPr>
          <a:xfrm>
            <a:off x="11278950" y="6556376"/>
            <a:ext cx="381099" cy="182563"/>
          </a:xfrm>
          <a:prstGeom prst="rect">
            <a:avLst/>
          </a:prstGeom>
        </p:spPr>
        <p:txBody>
          <a:bodyPr vert="horz" wrap="none" lIns="0" tIns="0" rIns="0" bIns="0" rtlCol="0" anchor="ctr" anchorCtr="0">
            <a:noAutofit/>
          </a:bodyPr>
          <a:lstStyle>
            <a:lvl1pPr algn="r" fontAlgn="auto">
              <a:spcBef>
                <a:spcPts val="0"/>
              </a:spcBef>
              <a:spcAft>
                <a:spcPts val="0"/>
              </a:spcAft>
              <a:defRPr sz="850" smtClean="0">
                <a:solidFill>
                  <a:schemeClr val="tx1"/>
                </a:solidFill>
                <a:latin typeface="+mn-lt"/>
                <a:ea typeface="+mn-ea"/>
                <a:cs typeface="+mn-cs"/>
              </a:defRPr>
            </a:lvl1pPr>
          </a:lstStyle>
          <a:p>
            <a:fld id="{B88AA184-2950-4AF6-8FE8-2D5D58E65C9B}" type="slidenum">
              <a:rPr lang="en-US" smtClean="0"/>
              <a:t>‹#›</a:t>
            </a:fld>
            <a:endParaRPr lang="en-US"/>
          </a:p>
        </p:txBody>
      </p:sp>
      <p:sp>
        <p:nvSpPr>
          <p:cNvPr id="15" name="TextBox 14"/>
          <p:cNvSpPr txBox="1"/>
          <p:nvPr/>
        </p:nvSpPr>
        <p:spPr>
          <a:xfrm>
            <a:off x="5378263" y="6556376"/>
            <a:ext cx="3201234" cy="182563"/>
          </a:xfrm>
          <a:prstGeom prst="rect">
            <a:avLst/>
          </a:prstGeom>
          <a:noFill/>
        </p:spPr>
        <p:txBody>
          <a:bodyPr wrap="none" lIns="0" tIns="0" rIns="0" bIns="0" anchor="ctr"/>
          <a:lstStyle/>
          <a:p>
            <a:pPr algn="r">
              <a:defRPr/>
            </a:pPr>
            <a:r>
              <a:rPr sz="850" dirty="0">
                <a:solidFill>
                  <a:srgbClr val="5F5F5F"/>
                </a:solidFill>
                <a:ea typeface="ＭＳ Ｐゴシック" charset="0"/>
                <a:cs typeface="ＭＳ Ｐゴシック" charset="0"/>
              </a:rPr>
              <a:t>Copyright © 201</a:t>
            </a:r>
            <a:r>
              <a:rPr lang="en-US" sz="850" dirty="0">
                <a:solidFill>
                  <a:srgbClr val="5F5F5F"/>
                </a:solidFill>
                <a:ea typeface="ＭＳ Ｐゴシック" charset="0"/>
                <a:cs typeface="ＭＳ Ｐゴシック" charset="0"/>
              </a:rPr>
              <a:t>5,</a:t>
            </a:r>
            <a:r>
              <a:rPr sz="850" dirty="0">
                <a:solidFill>
                  <a:srgbClr val="5F5F5F"/>
                </a:solidFill>
                <a:ea typeface="ＭＳ Ｐゴシック" charset="0"/>
                <a:cs typeface="ＭＳ Ｐゴシック" charset="0"/>
              </a:rPr>
              <a:t> Oracle and/or its affiliates. All rights reserved</a:t>
            </a:r>
            <a:r>
              <a:rPr lang="en-US" sz="850" dirty="0">
                <a:solidFill>
                  <a:srgbClr val="5F5F5F"/>
                </a:solidFill>
                <a:ea typeface="ＭＳ Ｐゴシック" charset="0"/>
                <a:cs typeface="ＭＳ Ｐゴシック" charset="0"/>
              </a:rPr>
              <a:t>.</a:t>
            </a:r>
            <a:endParaRPr sz="850" dirty="0">
              <a:solidFill>
                <a:srgbClr val="5F5F5F"/>
              </a:solidFill>
              <a:ea typeface="ＭＳ Ｐゴシック" charset="0"/>
              <a:cs typeface="ＭＳ Ｐゴシック" charset="0"/>
            </a:endParaRPr>
          </a:p>
        </p:txBody>
      </p:sp>
      <p:pic>
        <p:nvPicPr>
          <p:cNvPr id="16" name="Picture 15" descr="Oracle logo in white on red staging background"/>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530363" y="6264276"/>
            <a:ext cx="1626023" cy="593725"/>
          </a:xfrm>
          <a:prstGeom prst="rect">
            <a:avLst/>
          </a:prstGeom>
        </p:spPr>
      </p:pic>
    </p:spTree>
    <p:extLst>
      <p:ext uri="{BB962C8B-B14F-4D97-AF65-F5344CB8AC3E}">
        <p14:creationId xmlns:p14="http://schemas.microsoft.com/office/powerpoint/2010/main" val="41195210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transition spd="med">
    <p:fade/>
  </p:transition>
  <p:txStyles>
    <p:titleStyle>
      <a:lvl1pPr algn="l" rtl="0" eaLnBrk="1" fontAlgn="base" hangingPunct="1">
        <a:lnSpc>
          <a:spcPct val="80000"/>
        </a:lnSpc>
        <a:spcBef>
          <a:spcPct val="0"/>
        </a:spcBef>
        <a:spcAft>
          <a:spcPct val="0"/>
        </a:spcAft>
        <a:defRPr sz="3600" kern="1200">
          <a:solidFill>
            <a:schemeClr val="tx1"/>
          </a:solidFill>
          <a:latin typeface="+mj-lt"/>
          <a:ea typeface="ＭＳ Ｐゴシック" charset="0"/>
          <a:cs typeface="ＭＳ Ｐゴシック" charset="0"/>
        </a:defRPr>
      </a:lvl1pPr>
      <a:lvl2pPr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2pPr>
      <a:lvl3pPr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3pPr>
      <a:lvl4pPr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4pPr>
      <a:lvl5pPr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5pPr>
      <a:lvl6pPr marL="457200"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6pPr>
      <a:lvl7pPr marL="914400"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7pPr>
      <a:lvl8pPr marL="1371600"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8pPr>
      <a:lvl9pPr marL="1828800" algn="l" rtl="0" eaLnBrk="1" fontAlgn="base" hangingPunct="1">
        <a:lnSpc>
          <a:spcPct val="80000"/>
        </a:lnSpc>
        <a:spcBef>
          <a:spcPct val="0"/>
        </a:spcBef>
        <a:spcAft>
          <a:spcPct val="0"/>
        </a:spcAft>
        <a:defRPr sz="3600">
          <a:solidFill>
            <a:schemeClr val="tx1"/>
          </a:solidFill>
          <a:latin typeface="Calibri" charset="0"/>
          <a:ea typeface="ＭＳ Ｐゴシック" charset="0"/>
          <a:cs typeface="ＭＳ Ｐゴシック" charset="0"/>
        </a:defRPr>
      </a:lvl9pPr>
    </p:titleStyle>
    <p:bodyStyle>
      <a:lvl1pPr marL="228600" indent="-228600" algn="l" rtl="0" eaLnBrk="1" fontAlgn="base" hangingPunct="1">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501650" indent="-228600" algn="l" rtl="0" eaLnBrk="1" fontAlgn="base" hangingPunct="1">
        <a:lnSpc>
          <a:spcPct val="90000"/>
        </a:lnSpc>
        <a:spcBef>
          <a:spcPts val="800"/>
        </a:spcBef>
        <a:spcAft>
          <a:spcPct val="0"/>
        </a:spcAft>
        <a:buClr>
          <a:srgbClr val="9F9F9F"/>
        </a:buClr>
        <a:buFont typeface="Arial" charset="0"/>
        <a:buChar char="–"/>
        <a:defRPr sz="2400" kern="1200">
          <a:solidFill>
            <a:schemeClr val="tx1"/>
          </a:solidFill>
          <a:latin typeface="+mn-lt"/>
          <a:ea typeface="ＭＳ Ｐゴシック" charset="0"/>
          <a:cs typeface="+mn-cs"/>
        </a:defRPr>
      </a:lvl2pPr>
      <a:lvl3pPr marL="730250" indent="-182563" algn="l" rtl="0" eaLnBrk="1" fontAlgn="base" hangingPunct="1">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8850" indent="-182563" algn="l" rtl="0" eaLnBrk="1" fontAlgn="base" hangingPunct="1">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4pPr>
      <a:lvl5pPr marL="1187450" indent="-182563" algn="l" rtl="0" eaLnBrk="1" fontAlgn="base" hangingPunct="1">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6"/>
          <p:cNvGrpSpPr>
            <a:grpSpLocks/>
          </p:cNvGrpSpPr>
          <p:nvPr/>
        </p:nvGrpSpPr>
        <p:grpSpPr bwMode="auto">
          <a:xfrm>
            <a:off x="1" y="0"/>
            <a:ext cx="12192000" cy="6858000"/>
            <a:chOff x="-287" y="0"/>
            <a:chExt cx="12189399" cy="6858000"/>
          </a:xfrm>
        </p:grpSpPr>
        <p:sp>
          <p:nvSpPr>
            <p:cNvPr id="8" name="Rectangle 7"/>
            <p:cNvSpPr/>
            <p:nvPr/>
          </p:nvSpPr>
          <p:spPr bwMode="gray">
            <a:xfrm>
              <a:off x="-287" y="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9" name="Rectangle 8"/>
            <p:cNvSpPr/>
            <p:nvPr/>
          </p:nvSpPr>
          <p:spPr bwMode="gray">
            <a:xfrm>
              <a:off x="11995428" y="635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sp>
          <p:nvSpPr>
            <p:cNvPr id="11" name="Rectangle 10"/>
            <p:cNvSpPr/>
            <p:nvPr/>
          </p:nvSpPr>
          <p:spPr bwMode="gray">
            <a:xfrm>
              <a:off x="-287" y="0"/>
              <a:ext cx="12189399"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sz="1800" dirty="0">
                <a:solidFill>
                  <a:srgbClr val="FFFFFF"/>
                </a:solidFill>
              </a:endParaRPr>
            </a:p>
          </p:txBody>
        </p:sp>
      </p:grpSp>
      <p:sp>
        <p:nvSpPr>
          <p:cNvPr id="2051" name="Title Placeholder 1"/>
          <p:cNvSpPr>
            <a:spLocks noGrp="1"/>
          </p:cNvSpPr>
          <p:nvPr>
            <p:ph type="title"/>
          </p:nvPr>
        </p:nvSpPr>
        <p:spPr bwMode="auto">
          <a:xfrm>
            <a:off x="531956" y="406400"/>
            <a:ext cx="11128097" cy="889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p>
        </p:txBody>
      </p:sp>
      <p:sp>
        <p:nvSpPr>
          <p:cNvPr id="2052" name="Text Placeholder 2"/>
          <p:cNvSpPr>
            <a:spLocks noGrp="1"/>
          </p:cNvSpPr>
          <p:nvPr>
            <p:ph type="body" idx="1"/>
          </p:nvPr>
        </p:nvSpPr>
        <p:spPr bwMode="auto">
          <a:xfrm>
            <a:off x="531956" y="1524000"/>
            <a:ext cx="11128097" cy="441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63664" y="6556378"/>
            <a:ext cx="1227458" cy="182563"/>
          </a:xfrm>
          <a:prstGeom prst="rect">
            <a:avLst/>
          </a:prstGeom>
        </p:spPr>
        <p:txBody>
          <a:bodyPr vert="horz" wrap="none" lIns="0" tIns="0" rIns="0" bIns="0" rtlCol="0" anchor="ctr"/>
          <a:lstStyle>
            <a:lvl1pPr algn="r" fontAlgn="auto">
              <a:spcBef>
                <a:spcPts val="0"/>
              </a:spcBef>
              <a:spcAft>
                <a:spcPts val="0"/>
              </a:spcAft>
              <a:defRPr sz="800">
                <a:solidFill>
                  <a:schemeClr val="tx1">
                    <a:lumMod val="60000"/>
                    <a:lumOff val="40000"/>
                  </a:schemeClr>
                </a:solidFill>
                <a:latin typeface="+mn-lt"/>
                <a:cs typeface="+mn-cs"/>
              </a:defRPr>
            </a:lvl1pPr>
          </a:lstStyle>
          <a:p>
            <a:pPr>
              <a:defRPr/>
            </a:pPr>
            <a:fld id="{59CEFABE-3BE0-40DE-AF9A-F35EC54231B5}" type="datetime1">
              <a:rPr lang="en-US">
                <a:solidFill>
                  <a:srgbClr val="5F5F5F">
                    <a:lumMod val="60000"/>
                    <a:lumOff val="40000"/>
                  </a:srgbClr>
                </a:solidFill>
              </a:rPr>
              <a:pPr>
                <a:defRPr/>
              </a:pPr>
              <a:t>9/12/2018</a:t>
            </a:fld>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8953" y="6556378"/>
            <a:ext cx="381098" cy="182563"/>
          </a:xfrm>
          <a:prstGeom prst="rect">
            <a:avLst/>
          </a:prstGeom>
        </p:spPr>
        <p:txBody>
          <a:bodyPr vert="horz" wrap="none" lIns="0" tIns="0" rIns="0" bIns="0" rtlCol="0" anchor="ctr"/>
          <a:lstStyle>
            <a:lvl1pPr algn="r" fontAlgn="auto">
              <a:spcBef>
                <a:spcPts val="0"/>
              </a:spcBef>
              <a:spcAft>
                <a:spcPts val="0"/>
              </a:spcAft>
              <a:defRPr sz="800">
                <a:solidFill>
                  <a:schemeClr val="tx1">
                    <a:lumMod val="60000"/>
                    <a:lumOff val="40000"/>
                  </a:schemeClr>
                </a:solidFill>
                <a:latin typeface="+mn-lt"/>
                <a:cs typeface="+mn-cs"/>
              </a:defRPr>
            </a:lvl1pPr>
          </a:lstStyle>
          <a:p>
            <a:pPr>
              <a:defRPr/>
            </a:pPr>
            <a:fld id="{D7F78828-3782-457B-86CF-9B994DF62A1C}" type="slidenum">
              <a:rPr>
                <a:solidFill>
                  <a:srgbClr val="5F5F5F">
                    <a:lumMod val="60000"/>
                    <a:lumOff val="40000"/>
                  </a:srgbClr>
                </a:solidFill>
              </a:rPr>
              <a:pPr>
                <a:defRPr/>
              </a:pPr>
              <a:t>‹#›</a:t>
            </a:fld>
            <a:endParaRPr dirty="0">
              <a:solidFill>
                <a:srgbClr val="5F5F5F">
                  <a:lumMod val="60000"/>
                  <a:lumOff val="40000"/>
                </a:srgbClr>
              </a:solidFill>
            </a:endParaRPr>
          </a:p>
        </p:txBody>
      </p:sp>
      <p:sp>
        <p:nvSpPr>
          <p:cNvPr id="15" name="TextBox 14"/>
          <p:cNvSpPr txBox="1"/>
          <p:nvPr/>
        </p:nvSpPr>
        <p:spPr>
          <a:xfrm>
            <a:off x="5991198" y="6556378"/>
            <a:ext cx="2788376" cy="182563"/>
          </a:xfrm>
          <a:prstGeom prst="rect">
            <a:avLst/>
          </a:prstGeom>
          <a:noFill/>
        </p:spPr>
        <p:txBody>
          <a:bodyPr wrap="none" lIns="0" tIns="0" rIns="0" bIns="0" anchor="ctr"/>
          <a:lstStyle/>
          <a:p>
            <a:pPr>
              <a:defRPr/>
            </a:pPr>
            <a:r>
              <a:rPr sz="800" dirty="0">
                <a:solidFill>
                  <a:srgbClr val="5F5F5F">
                    <a:lumMod val="60000"/>
                    <a:lumOff val="40000"/>
                  </a:srgbClr>
                </a:solidFill>
                <a:cs typeface="Arial" pitchFamily="34" charset="0"/>
              </a:rPr>
              <a:t>Copyright © 2014 Oracle and/or its affiliates. All rights reserved.  |</a:t>
            </a:r>
          </a:p>
        </p:txBody>
      </p:sp>
      <p:pic>
        <p:nvPicPr>
          <p:cNvPr id="2057" name="Picture 18" descr="1.5X red tab for PPT.png"/>
          <p:cNvPicPr>
            <a:picLocks noChangeAspect="1"/>
          </p:cNvPicPr>
          <p:nvPr/>
        </p:nvPicPr>
        <p:blipFill>
          <a:blip r:embed="rId42" cstate="screen"/>
          <a:srcRect/>
          <a:stretch>
            <a:fillRect/>
          </a:stretch>
        </p:blipFill>
        <p:spPr bwMode="ltGray">
          <a:xfrm>
            <a:off x="531952" y="6269038"/>
            <a:ext cx="1610144" cy="588963"/>
          </a:xfrm>
          <a:prstGeom prst="rect">
            <a:avLst/>
          </a:prstGeom>
          <a:noFill/>
          <a:ln w="9525">
            <a:noFill/>
            <a:miter lim="800000"/>
            <a:headEnd/>
            <a:tailEnd/>
          </a:ln>
        </p:spPr>
      </p:pic>
      <p:sp>
        <p:nvSpPr>
          <p:cNvPr id="14" name="Footer Placeholder 3"/>
          <p:cNvSpPr>
            <a:spLocks noGrp="1"/>
          </p:cNvSpPr>
          <p:nvPr>
            <p:ph type="ftr" sz="quarter" idx="3"/>
          </p:nvPr>
        </p:nvSpPr>
        <p:spPr>
          <a:xfrm>
            <a:off x="9297233" y="6553200"/>
            <a:ext cx="2743915" cy="182880"/>
          </a:xfrm>
          <a:prstGeom prst="rect">
            <a:avLst/>
          </a:prstGeom>
        </p:spPr>
        <p:txBody>
          <a:bodyPr/>
          <a:lstStyle>
            <a:lvl1pPr>
              <a:defRPr sz="900" smtClean="0"/>
            </a:lvl1pPr>
          </a:lstStyle>
          <a:p>
            <a:pPr fontAlgn="base">
              <a:spcBef>
                <a:spcPct val="0"/>
              </a:spcBef>
              <a:spcAft>
                <a:spcPct val="0"/>
              </a:spcAft>
              <a:defRPr/>
            </a:pPr>
            <a:r>
              <a:rPr lang="en-US" dirty="0">
                <a:solidFill>
                  <a:srgbClr val="5F5F5F">
                    <a:lumMod val="60000"/>
                    <a:lumOff val="40000"/>
                  </a:srgbClr>
                </a:solidFill>
                <a:latin typeface="Arial" pitchFamily="34" charset="0"/>
                <a:cs typeface="Arial" pitchFamily="34" charset="0"/>
              </a:rPr>
              <a:t>Oracle Confidential – Internal</a:t>
            </a:r>
          </a:p>
        </p:txBody>
      </p:sp>
    </p:spTree>
    <p:extLst>
      <p:ext uri="{BB962C8B-B14F-4D97-AF65-F5344CB8AC3E}">
        <p14:creationId xmlns:p14="http://schemas.microsoft.com/office/powerpoint/2010/main" val="289047847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Lst>
  <p:transition spd="med">
    <p:fade/>
  </p:transition>
  <p:hf hdr="0" dt="0"/>
  <p:txStyles>
    <p:titleStyle>
      <a:lvl1pPr algn="l" rtl="0" eaLnBrk="1" fontAlgn="base" hangingPunct="1">
        <a:lnSpc>
          <a:spcPct val="80000"/>
        </a:lnSpc>
        <a:spcBef>
          <a:spcPct val="0"/>
        </a:spcBef>
        <a:spcAft>
          <a:spcPct val="0"/>
        </a:spcAft>
        <a:defRPr sz="3600" kern="1200">
          <a:solidFill>
            <a:schemeClr val="tx1"/>
          </a:solidFill>
          <a:latin typeface="+mj-lt"/>
          <a:ea typeface="+mj-ea"/>
          <a:cs typeface="+mj-cs"/>
        </a:defRPr>
      </a:lvl1pPr>
      <a:lvl2pPr algn="l" rtl="0" eaLnBrk="1" fontAlgn="base" hangingPunct="1">
        <a:lnSpc>
          <a:spcPct val="80000"/>
        </a:lnSpc>
        <a:spcBef>
          <a:spcPct val="0"/>
        </a:spcBef>
        <a:spcAft>
          <a:spcPct val="0"/>
        </a:spcAft>
        <a:defRPr sz="3600">
          <a:solidFill>
            <a:schemeClr val="tx1"/>
          </a:solidFill>
          <a:latin typeface="Calibri" pitchFamily="34" charset="0"/>
        </a:defRPr>
      </a:lvl2pPr>
      <a:lvl3pPr algn="l" rtl="0" eaLnBrk="1" fontAlgn="base" hangingPunct="1">
        <a:lnSpc>
          <a:spcPct val="80000"/>
        </a:lnSpc>
        <a:spcBef>
          <a:spcPct val="0"/>
        </a:spcBef>
        <a:spcAft>
          <a:spcPct val="0"/>
        </a:spcAft>
        <a:defRPr sz="3600">
          <a:solidFill>
            <a:schemeClr val="tx1"/>
          </a:solidFill>
          <a:latin typeface="Calibri" pitchFamily="34" charset="0"/>
        </a:defRPr>
      </a:lvl3pPr>
      <a:lvl4pPr algn="l" rtl="0" eaLnBrk="1" fontAlgn="base" hangingPunct="1">
        <a:lnSpc>
          <a:spcPct val="80000"/>
        </a:lnSpc>
        <a:spcBef>
          <a:spcPct val="0"/>
        </a:spcBef>
        <a:spcAft>
          <a:spcPct val="0"/>
        </a:spcAft>
        <a:defRPr sz="3600">
          <a:solidFill>
            <a:schemeClr val="tx1"/>
          </a:solidFill>
          <a:latin typeface="Calibri" pitchFamily="34" charset="0"/>
        </a:defRPr>
      </a:lvl4pPr>
      <a:lvl5pPr algn="l" rtl="0" eaLnBrk="1" fontAlgn="base" hangingPunct="1">
        <a:lnSpc>
          <a:spcPct val="80000"/>
        </a:lnSpc>
        <a:spcBef>
          <a:spcPct val="0"/>
        </a:spcBef>
        <a:spcAft>
          <a:spcPct val="0"/>
        </a:spcAft>
        <a:defRPr sz="3600">
          <a:solidFill>
            <a:schemeClr val="tx1"/>
          </a:solidFill>
          <a:latin typeface="Calibri" pitchFamily="34" charset="0"/>
        </a:defRPr>
      </a:lvl5pPr>
      <a:lvl6pPr marL="457141" algn="l" rtl="0" eaLnBrk="1" fontAlgn="base" hangingPunct="1">
        <a:lnSpc>
          <a:spcPct val="80000"/>
        </a:lnSpc>
        <a:spcBef>
          <a:spcPct val="0"/>
        </a:spcBef>
        <a:spcAft>
          <a:spcPct val="0"/>
        </a:spcAft>
        <a:defRPr sz="3600">
          <a:solidFill>
            <a:schemeClr val="tx1"/>
          </a:solidFill>
          <a:latin typeface="Calibri" pitchFamily="34" charset="0"/>
        </a:defRPr>
      </a:lvl6pPr>
      <a:lvl7pPr marL="914285" algn="l" rtl="0" eaLnBrk="1" fontAlgn="base" hangingPunct="1">
        <a:lnSpc>
          <a:spcPct val="80000"/>
        </a:lnSpc>
        <a:spcBef>
          <a:spcPct val="0"/>
        </a:spcBef>
        <a:spcAft>
          <a:spcPct val="0"/>
        </a:spcAft>
        <a:defRPr sz="3600">
          <a:solidFill>
            <a:schemeClr val="tx1"/>
          </a:solidFill>
          <a:latin typeface="Calibri" pitchFamily="34" charset="0"/>
        </a:defRPr>
      </a:lvl7pPr>
      <a:lvl8pPr marL="1371428" algn="l" rtl="0" eaLnBrk="1" fontAlgn="base" hangingPunct="1">
        <a:lnSpc>
          <a:spcPct val="80000"/>
        </a:lnSpc>
        <a:spcBef>
          <a:spcPct val="0"/>
        </a:spcBef>
        <a:spcAft>
          <a:spcPct val="0"/>
        </a:spcAft>
        <a:defRPr sz="3600">
          <a:solidFill>
            <a:schemeClr val="tx1"/>
          </a:solidFill>
          <a:latin typeface="Calibri" pitchFamily="34" charset="0"/>
        </a:defRPr>
      </a:lvl8pPr>
      <a:lvl9pPr marL="1828572" algn="l" rtl="0" eaLnBrk="1" fontAlgn="base" hangingPunct="1">
        <a:lnSpc>
          <a:spcPct val="80000"/>
        </a:lnSpc>
        <a:spcBef>
          <a:spcPct val="0"/>
        </a:spcBef>
        <a:spcAft>
          <a:spcPct val="0"/>
        </a:spcAft>
        <a:defRPr sz="3600">
          <a:solidFill>
            <a:schemeClr val="tx1"/>
          </a:solidFill>
          <a:latin typeface="Calibri" pitchFamily="34" charset="0"/>
        </a:defRPr>
      </a:lvl9pPr>
    </p:titleStyle>
    <p:bodyStyle>
      <a:lvl1pPr marL="228572" indent="-228572" algn="l" rtl="0" eaLnBrk="1" fontAlgn="base" hangingPunct="1">
        <a:lnSpc>
          <a:spcPct val="90000"/>
        </a:lnSpc>
        <a:spcBef>
          <a:spcPts val="1200"/>
        </a:spcBef>
        <a:spcAft>
          <a:spcPct val="0"/>
        </a:spcAft>
        <a:buClr>
          <a:srgbClr val="9F9F9F"/>
        </a:buClr>
        <a:buFont typeface="Arial" pitchFamily="34" charset="0"/>
        <a:buChar char="•"/>
        <a:defRPr sz="2800" kern="1200">
          <a:solidFill>
            <a:schemeClr val="tx1"/>
          </a:solidFill>
          <a:latin typeface="+mn-lt"/>
          <a:ea typeface="+mn-ea"/>
          <a:cs typeface="+mn-cs"/>
        </a:defRPr>
      </a:lvl1pPr>
      <a:lvl2pPr marL="501590" indent="-228572" algn="l" rtl="0" eaLnBrk="1" fontAlgn="base" hangingPunct="1">
        <a:lnSpc>
          <a:spcPct val="90000"/>
        </a:lnSpc>
        <a:spcBef>
          <a:spcPts val="800"/>
        </a:spcBef>
        <a:spcAft>
          <a:spcPct val="0"/>
        </a:spcAft>
        <a:buClr>
          <a:srgbClr val="9F9F9F"/>
        </a:buClr>
        <a:buFont typeface="Arial" pitchFamily="34" charset="0"/>
        <a:buChar char="–"/>
        <a:defRPr sz="2400" kern="1200">
          <a:solidFill>
            <a:schemeClr val="tx1"/>
          </a:solidFill>
          <a:latin typeface="+mn-lt"/>
          <a:ea typeface="+mn-ea"/>
          <a:cs typeface="+mn-cs"/>
        </a:defRPr>
      </a:lvl2pPr>
      <a:lvl3pPr marL="730160" indent="-182540" algn="l" rtl="0" eaLnBrk="1" fontAlgn="base" hangingPunct="1">
        <a:lnSpc>
          <a:spcPct val="90000"/>
        </a:lnSpc>
        <a:spcBef>
          <a:spcPts val="600"/>
        </a:spcBef>
        <a:spcAft>
          <a:spcPct val="0"/>
        </a:spcAft>
        <a:buClr>
          <a:srgbClr val="9F9F9F"/>
        </a:buClr>
        <a:buFont typeface="Arial" pitchFamily="34" charset="0"/>
        <a:buChar char="•"/>
        <a:defRPr sz="2000" kern="1200">
          <a:solidFill>
            <a:schemeClr val="tx1"/>
          </a:solidFill>
          <a:latin typeface="+mn-lt"/>
          <a:ea typeface="+mn-ea"/>
          <a:cs typeface="+mn-cs"/>
        </a:defRPr>
      </a:lvl3pPr>
      <a:lvl4pPr marL="958730" indent="-182540" algn="l" rtl="0" eaLnBrk="1" fontAlgn="base" hangingPunct="1">
        <a:lnSpc>
          <a:spcPct val="90000"/>
        </a:lnSpc>
        <a:spcBef>
          <a:spcPts val="600"/>
        </a:spcBef>
        <a:spcAft>
          <a:spcPct val="0"/>
        </a:spcAft>
        <a:buClr>
          <a:srgbClr val="9F9F9F"/>
        </a:buClr>
        <a:buFont typeface="Arial" pitchFamily="34" charset="0"/>
        <a:buChar char="–"/>
        <a:defRPr kern="1200">
          <a:solidFill>
            <a:schemeClr val="tx1"/>
          </a:solidFill>
          <a:latin typeface="+mn-lt"/>
          <a:ea typeface="+mn-ea"/>
          <a:cs typeface="+mn-cs"/>
        </a:defRPr>
      </a:lvl4pPr>
      <a:lvl5pPr marL="1187302" indent="-182540" algn="l" rtl="0" eaLnBrk="1" fontAlgn="base" hangingPunct="1">
        <a:lnSpc>
          <a:spcPct val="90000"/>
        </a:lnSpc>
        <a:spcBef>
          <a:spcPts val="600"/>
        </a:spcBef>
        <a:spcAft>
          <a:spcPct val="0"/>
        </a:spcAft>
        <a:buClr>
          <a:srgbClr val="9F9F9F"/>
        </a:buClr>
        <a:buFont typeface="Arial" pitchFamily="34" charset="0"/>
        <a:buChar char="•"/>
        <a:defRPr sz="1600" kern="1200">
          <a:solidFill>
            <a:schemeClr val="tx1"/>
          </a:solidFill>
          <a:latin typeface="+mn-lt"/>
          <a:ea typeface="+mn-ea"/>
          <a:cs typeface="+mn-cs"/>
        </a:defRPr>
      </a:lvl5pPr>
      <a:lvl6pPr marL="1417141" indent="-182856" algn="l" defTabSz="91428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716" indent="-182856" algn="l" defTabSz="91428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285" indent="-182856" algn="l" defTabSz="91428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856" indent="-182856" algn="l" defTabSz="91428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285" rtl="0" eaLnBrk="1" latinLnBrk="0" hangingPunct="1">
        <a:defRPr sz="1900" kern="1200">
          <a:solidFill>
            <a:schemeClr val="tx1"/>
          </a:solidFill>
          <a:latin typeface="+mn-lt"/>
          <a:ea typeface="+mn-ea"/>
          <a:cs typeface="+mn-cs"/>
        </a:defRPr>
      </a:lvl1pPr>
      <a:lvl2pPr marL="457141" algn="l" defTabSz="914285" rtl="0" eaLnBrk="1" latinLnBrk="0" hangingPunct="1">
        <a:defRPr sz="1900" kern="1200">
          <a:solidFill>
            <a:schemeClr val="tx1"/>
          </a:solidFill>
          <a:latin typeface="+mn-lt"/>
          <a:ea typeface="+mn-ea"/>
          <a:cs typeface="+mn-cs"/>
        </a:defRPr>
      </a:lvl2pPr>
      <a:lvl3pPr marL="914285" algn="l" defTabSz="914285" rtl="0" eaLnBrk="1" latinLnBrk="0" hangingPunct="1">
        <a:defRPr sz="1900" kern="1200">
          <a:solidFill>
            <a:schemeClr val="tx1"/>
          </a:solidFill>
          <a:latin typeface="+mn-lt"/>
          <a:ea typeface="+mn-ea"/>
          <a:cs typeface="+mn-cs"/>
        </a:defRPr>
      </a:lvl3pPr>
      <a:lvl4pPr marL="1371428" algn="l" defTabSz="914285" rtl="0" eaLnBrk="1" latinLnBrk="0" hangingPunct="1">
        <a:defRPr sz="1900" kern="1200">
          <a:solidFill>
            <a:schemeClr val="tx1"/>
          </a:solidFill>
          <a:latin typeface="+mn-lt"/>
          <a:ea typeface="+mn-ea"/>
          <a:cs typeface="+mn-cs"/>
        </a:defRPr>
      </a:lvl4pPr>
      <a:lvl5pPr marL="1828572" algn="l" defTabSz="914285" rtl="0" eaLnBrk="1" latinLnBrk="0" hangingPunct="1">
        <a:defRPr sz="1900" kern="1200">
          <a:solidFill>
            <a:schemeClr val="tx1"/>
          </a:solidFill>
          <a:latin typeface="+mn-lt"/>
          <a:ea typeface="+mn-ea"/>
          <a:cs typeface="+mn-cs"/>
        </a:defRPr>
      </a:lvl5pPr>
      <a:lvl6pPr marL="2285713" algn="l" defTabSz="914285" rtl="0" eaLnBrk="1" latinLnBrk="0" hangingPunct="1">
        <a:defRPr sz="1900" kern="1200">
          <a:solidFill>
            <a:schemeClr val="tx1"/>
          </a:solidFill>
          <a:latin typeface="+mn-lt"/>
          <a:ea typeface="+mn-ea"/>
          <a:cs typeface="+mn-cs"/>
        </a:defRPr>
      </a:lvl6pPr>
      <a:lvl7pPr marL="2742857" algn="l" defTabSz="914285" rtl="0" eaLnBrk="1" latinLnBrk="0" hangingPunct="1">
        <a:defRPr sz="1900" kern="1200">
          <a:solidFill>
            <a:schemeClr val="tx1"/>
          </a:solidFill>
          <a:latin typeface="+mn-lt"/>
          <a:ea typeface="+mn-ea"/>
          <a:cs typeface="+mn-cs"/>
        </a:defRPr>
      </a:lvl7pPr>
      <a:lvl8pPr marL="3200000" algn="l" defTabSz="914285" rtl="0" eaLnBrk="1" latinLnBrk="0" hangingPunct="1">
        <a:defRPr sz="1900" kern="1200">
          <a:solidFill>
            <a:schemeClr val="tx1"/>
          </a:solidFill>
          <a:latin typeface="+mn-lt"/>
          <a:ea typeface="+mn-ea"/>
          <a:cs typeface="+mn-cs"/>
        </a:defRPr>
      </a:lvl8pPr>
      <a:lvl9pPr marL="3657144" algn="l" defTabSz="91428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58637A1-2757-41E8-AD98-43E9D0558D9A}" type="datetime1">
              <a:rPr lang="en-US" smtClean="0">
                <a:solidFill>
                  <a:srgbClr val="5F5F5F"/>
                </a:solidFill>
              </a:rPr>
              <a:pPr/>
              <a:t>9/12/2018</a:t>
            </a:fld>
            <a:endParaRPr lang="en-US" dirty="0">
              <a:solidFill>
                <a:srgbClr val="5F5F5F"/>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F5F5F"/>
                </a:solidFill>
              </a:rPr>
              <a:t>Oracle Confidential – Internal/Restricted/Highly Restricted</a:t>
            </a:r>
            <a:endParaRPr lang="en-US" dirty="0">
              <a:solidFill>
                <a:srgbClr val="5F5F5F"/>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5,</a:t>
            </a:r>
            <a:r>
              <a:rPr sz="850" dirty="0">
                <a:solidFill>
                  <a:srgbClr val="5F5F5F"/>
                </a:solidFill>
              </a:rPr>
              <a:t> Oracle and/or its affiliates. All rights reserved.  |</a:t>
            </a:r>
          </a:p>
        </p:txBody>
      </p:sp>
      <p:pic>
        <p:nvPicPr>
          <p:cNvPr id="16" name="Picture 15" descr="Oracle logo in white on red staging background" title="Oracle red badge logo"/>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57962912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AF88-AF24-45A2-8045-6A99616A5B81}"/>
              </a:ext>
            </a:extLst>
          </p:cNvPr>
          <p:cNvSpPr>
            <a:spLocks noGrp="1"/>
          </p:cNvSpPr>
          <p:nvPr>
            <p:ph type="ctrTitle"/>
          </p:nvPr>
        </p:nvSpPr>
        <p:spPr/>
        <p:txBody>
          <a:bodyPr/>
          <a:lstStyle/>
          <a:p>
            <a:r>
              <a:rPr lang="en-US" dirty="0"/>
              <a:t>OMC Live Experience</a:t>
            </a:r>
          </a:p>
        </p:txBody>
      </p:sp>
      <p:sp>
        <p:nvSpPr>
          <p:cNvPr id="3" name="Subtitle 2">
            <a:extLst>
              <a:ext uri="{FF2B5EF4-FFF2-40B4-BE49-F238E27FC236}">
                <a16:creationId xmlns:a16="http://schemas.microsoft.com/office/drawing/2014/main" id="{500806E2-FBE6-4D8E-8469-5E534FE98361}"/>
              </a:ext>
            </a:extLst>
          </p:cNvPr>
          <p:cNvSpPr>
            <a:spLocks noGrp="1"/>
          </p:cNvSpPr>
          <p:nvPr>
            <p:ph type="subTitle" idx="1"/>
          </p:nvPr>
        </p:nvSpPr>
        <p:spPr/>
        <p:txBody>
          <a:bodyPr/>
          <a:lstStyle/>
          <a:p>
            <a:r>
              <a:rPr lang="en-US" dirty="0"/>
              <a:t>Zach Hamilton</a:t>
            </a:r>
          </a:p>
        </p:txBody>
      </p:sp>
    </p:spTree>
    <p:extLst>
      <p:ext uri="{BB962C8B-B14F-4D97-AF65-F5344CB8AC3E}">
        <p14:creationId xmlns:p14="http://schemas.microsoft.com/office/powerpoint/2010/main" val="3215757822"/>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44E2C-7F94-40E4-841A-1F392FCCDA40}"/>
              </a:ext>
            </a:extLst>
          </p:cNvPr>
          <p:cNvSpPr>
            <a:spLocks noGrp="1"/>
          </p:cNvSpPr>
          <p:nvPr>
            <p:ph type="title"/>
          </p:nvPr>
        </p:nvSpPr>
        <p:spPr/>
        <p:txBody>
          <a:bodyPr/>
          <a:lstStyle/>
          <a:p>
            <a:r>
              <a:rPr lang="en-US" dirty="0"/>
              <a:t>Phase 1: Setup and Configuration in detail</a:t>
            </a:r>
          </a:p>
        </p:txBody>
      </p:sp>
      <p:sp>
        <p:nvSpPr>
          <p:cNvPr id="3" name="Content Placeholder 2">
            <a:extLst>
              <a:ext uri="{FF2B5EF4-FFF2-40B4-BE49-F238E27FC236}">
                <a16:creationId xmlns:a16="http://schemas.microsoft.com/office/drawing/2014/main" id="{B7FBF40D-1F6B-4A7E-A92F-3FF26AC80BDE}"/>
              </a:ext>
            </a:extLst>
          </p:cNvPr>
          <p:cNvSpPr>
            <a:spLocks noGrp="1"/>
          </p:cNvSpPr>
          <p:nvPr>
            <p:ph idx="1"/>
          </p:nvPr>
        </p:nvSpPr>
        <p:spPr/>
        <p:txBody>
          <a:bodyPr/>
          <a:lstStyle/>
          <a:p>
            <a:pPr marL="0" indent="0">
              <a:buNone/>
            </a:pPr>
            <a:r>
              <a:rPr lang="en-US" dirty="0"/>
              <a:t>Given the configuration intensive nature of OMC, the setup and configuration process will ideally be as automated as possible.</a:t>
            </a:r>
          </a:p>
          <a:p>
            <a:r>
              <a:rPr lang="en-US" sz="2400" dirty="0"/>
              <a:t>VCN setup and desired config with two virtual machine targets should be built into a Terraform plan.</a:t>
            </a:r>
          </a:p>
          <a:p>
            <a:r>
              <a:rPr lang="en-US" sz="2400" dirty="0"/>
              <a:t>Virtual machine targets can use premade images with the respective desired configurations of WebLogic and Oracle Database, or, use the CLI to setup each machine.</a:t>
            </a:r>
          </a:p>
          <a:p>
            <a:r>
              <a:rPr lang="en-US" sz="2400" dirty="0"/>
              <a:t>Cloud and APM agent software copied to each VM when available and entities are mapped out with JSON and applied.</a:t>
            </a:r>
          </a:p>
          <a:p>
            <a:r>
              <a:rPr lang="en-US" sz="2400" dirty="0"/>
              <a:t>Customers are given a folder with configuration files and other utilities. They provide the information (necessary OCID’s for Terraform, Registration Keys for </a:t>
            </a:r>
            <a:r>
              <a:rPr lang="en-US" sz="2400" dirty="0" err="1"/>
              <a:t>agent.rsp</a:t>
            </a:r>
            <a:r>
              <a:rPr lang="en-US" sz="2400" dirty="0"/>
              <a:t> files) and then run scripts to execute the Terraform plan, move agent config files to each VM, then invoke the agent installation. </a:t>
            </a:r>
          </a:p>
        </p:txBody>
      </p:sp>
    </p:spTree>
    <p:extLst>
      <p:ext uri="{BB962C8B-B14F-4D97-AF65-F5344CB8AC3E}">
        <p14:creationId xmlns:p14="http://schemas.microsoft.com/office/powerpoint/2010/main" val="85610620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6A2A-412B-4192-BFFD-039679319FF8}"/>
              </a:ext>
            </a:extLst>
          </p:cNvPr>
          <p:cNvSpPr>
            <a:spLocks noGrp="1"/>
          </p:cNvSpPr>
          <p:nvPr>
            <p:ph type="title"/>
          </p:nvPr>
        </p:nvSpPr>
        <p:spPr/>
        <p:txBody>
          <a:bodyPr/>
          <a:lstStyle/>
          <a:p>
            <a:r>
              <a:rPr lang="en-US" dirty="0"/>
              <a:t>Phase 2: OMC 101 Presentation in detail</a:t>
            </a:r>
          </a:p>
        </p:txBody>
      </p:sp>
      <p:sp>
        <p:nvSpPr>
          <p:cNvPr id="3" name="Content Placeholder 2">
            <a:extLst>
              <a:ext uri="{FF2B5EF4-FFF2-40B4-BE49-F238E27FC236}">
                <a16:creationId xmlns:a16="http://schemas.microsoft.com/office/drawing/2014/main" id="{79508A0E-9D61-487F-BA2A-E807193B8616}"/>
              </a:ext>
            </a:extLst>
          </p:cNvPr>
          <p:cNvSpPr>
            <a:spLocks noGrp="1"/>
          </p:cNvSpPr>
          <p:nvPr>
            <p:ph idx="1"/>
          </p:nvPr>
        </p:nvSpPr>
        <p:spPr/>
        <p:txBody>
          <a:bodyPr/>
          <a:lstStyle/>
          <a:p>
            <a:pPr marL="0" indent="0">
              <a:buNone/>
            </a:pPr>
            <a:r>
              <a:rPr lang="en-US" dirty="0"/>
              <a:t>Explanation of this is unnecessary. I will kill the time it takes for everything to be set up during the presentation. I’m going to make an abridged version of my OMC DC and deliver the key components to the customers. </a:t>
            </a:r>
          </a:p>
          <a:p>
            <a:r>
              <a:rPr lang="en-US" sz="2400" dirty="0"/>
              <a:t>Customers can use this time to catch up if they fell behind (step by step guides will be given on top of the SE led demonstration).</a:t>
            </a:r>
          </a:p>
          <a:p>
            <a:r>
              <a:rPr lang="en-US" sz="2400" dirty="0"/>
              <a:t>Customers can get a better, more targeted and detailed, explanation of OMC.</a:t>
            </a:r>
          </a:p>
          <a:p>
            <a:r>
              <a:rPr lang="en-US" sz="2400" dirty="0"/>
              <a:t>Customers new found knowledge of OMC will be used in phase 3 as the customer attempt to find the alerts and errors that the simulation generated. </a:t>
            </a:r>
          </a:p>
        </p:txBody>
      </p:sp>
    </p:spTree>
    <p:extLst>
      <p:ext uri="{BB962C8B-B14F-4D97-AF65-F5344CB8AC3E}">
        <p14:creationId xmlns:p14="http://schemas.microsoft.com/office/powerpoint/2010/main" val="71029222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2E80-2A84-497B-AB2F-D299C05F005B}"/>
              </a:ext>
            </a:extLst>
          </p:cNvPr>
          <p:cNvSpPr>
            <a:spLocks noGrp="1"/>
          </p:cNvSpPr>
          <p:nvPr>
            <p:ph type="title"/>
          </p:nvPr>
        </p:nvSpPr>
        <p:spPr/>
        <p:txBody>
          <a:bodyPr/>
          <a:lstStyle/>
          <a:p>
            <a:r>
              <a:rPr lang="en-US" dirty="0"/>
              <a:t>Phase 3: Discovery and Explanation in detail</a:t>
            </a:r>
          </a:p>
        </p:txBody>
      </p:sp>
      <p:sp>
        <p:nvSpPr>
          <p:cNvPr id="3" name="Content Placeholder 2">
            <a:extLst>
              <a:ext uri="{FF2B5EF4-FFF2-40B4-BE49-F238E27FC236}">
                <a16:creationId xmlns:a16="http://schemas.microsoft.com/office/drawing/2014/main" id="{7219CCEA-158D-4044-8F32-14455DD04703}"/>
              </a:ext>
            </a:extLst>
          </p:cNvPr>
          <p:cNvSpPr>
            <a:spLocks noGrp="1"/>
          </p:cNvSpPr>
          <p:nvPr>
            <p:ph idx="1"/>
          </p:nvPr>
        </p:nvSpPr>
        <p:spPr/>
        <p:txBody>
          <a:bodyPr/>
          <a:lstStyle/>
          <a:p>
            <a:pPr marL="0" indent="0">
              <a:buNone/>
            </a:pPr>
            <a:r>
              <a:rPr lang="en-US" dirty="0"/>
              <a:t>The goal of phase three is to provide the customer with a story they can relate to. There are intended faults built into the simulation that will be run on the application server. Customers will use OMC to discover these errors.</a:t>
            </a:r>
          </a:p>
          <a:p>
            <a:r>
              <a:rPr lang="en-US" sz="2400" dirty="0"/>
              <a:t>Example, randomly selected, a PDB will be influenced to crash or create dreadful SQL execution times. The customer will drill into ITA and identify which PDB was effected, and what statement was the cause of the execution time degradation. </a:t>
            </a:r>
          </a:p>
          <a:p>
            <a:r>
              <a:rPr lang="en-US" sz="2400" dirty="0"/>
              <a:t>Example, randomly select a domain, then refuse all traffic to its access port for a period of time before reversing the effects, then have the customer try to identify what domain was unable to accept traffic for a period of time. </a:t>
            </a:r>
          </a:p>
          <a:p>
            <a:r>
              <a:rPr lang="en-US" sz="2400" dirty="0"/>
              <a:t>The experience we hope the customer will get is this: they are made aware of the presence of an error or inefficiency, their goal is to discover the source of that error within OMC. </a:t>
            </a:r>
          </a:p>
        </p:txBody>
      </p:sp>
    </p:spTree>
    <p:extLst>
      <p:ext uri="{BB962C8B-B14F-4D97-AF65-F5344CB8AC3E}">
        <p14:creationId xmlns:p14="http://schemas.microsoft.com/office/powerpoint/2010/main" val="233311713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91F4-D81E-49C6-A0DD-7F130892227E}"/>
              </a:ext>
            </a:extLst>
          </p:cNvPr>
          <p:cNvSpPr>
            <a:spLocks noGrp="1"/>
          </p:cNvSpPr>
          <p:nvPr>
            <p:ph type="title"/>
          </p:nvPr>
        </p:nvSpPr>
        <p:spPr/>
        <p:txBody>
          <a:bodyPr/>
          <a:lstStyle/>
          <a:p>
            <a:r>
              <a:rPr lang="en-US" dirty="0"/>
              <a:t>Step-by-step Detail for Components of Phase 1: Terraform</a:t>
            </a:r>
          </a:p>
        </p:txBody>
      </p:sp>
      <p:sp>
        <p:nvSpPr>
          <p:cNvPr id="3" name="Content Placeholder 2">
            <a:extLst>
              <a:ext uri="{FF2B5EF4-FFF2-40B4-BE49-F238E27FC236}">
                <a16:creationId xmlns:a16="http://schemas.microsoft.com/office/drawing/2014/main" id="{D00012D4-D2CA-4D58-B8A2-B524823BFA80}"/>
              </a:ext>
            </a:extLst>
          </p:cNvPr>
          <p:cNvSpPr>
            <a:spLocks noGrp="1"/>
          </p:cNvSpPr>
          <p:nvPr>
            <p:ph idx="1"/>
          </p:nvPr>
        </p:nvSpPr>
        <p:spPr/>
        <p:txBody>
          <a:bodyPr/>
          <a:lstStyle/>
          <a:p>
            <a:pPr marL="0" indent="0">
              <a:buNone/>
            </a:pPr>
            <a:r>
              <a:rPr lang="en-US" dirty="0"/>
              <a:t>Terraform. Manually setting up the components necessary for monitoring will be far too time consuming and leaves too large a margin of error.</a:t>
            </a:r>
          </a:p>
          <a:p>
            <a:r>
              <a:rPr lang="en-US" sz="2400" dirty="0"/>
              <a:t>Terraform plan includes the setup of all infrastructure components in OCI.</a:t>
            </a:r>
          </a:p>
          <a:p>
            <a:r>
              <a:rPr lang="en-US" sz="2400" dirty="0"/>
              <a:t>Set up a VCN with standard network features: routing tables, security lists, subnets, internet gateways, etc.</a:t>
            </a:r>
          </a:p>
          <a:p>
            <a:r>
              <a:rPr lang="en-US" sz="2400" dirty="0"/>
              <a:t>Set up two total nodes in the VCN, deploying them to different subnets and using the standard VM standard 1.1 shapes. </a:t>
            </a:r>
          </a:p>
          <a:p>
            <a:r>
              <a:rPr lang="en-US" sz="2400" dirty="0"/>
              <a:t>Once the setup is complete, scripting to each individual node should be executed in order to configure the software to the machine. </a:t>
            </a:r>
          </a:p>
        </p:txBody>
      </p:sp>
    </p:spTree>
    <p:extLst>
      <p:ext uri="{BB962C8B-B14F-4D97-AF65-F5344CB8AC3E}">
        <p14:creationId xmlns:p14="http://schemas.microsoft.com/office/powerpoint/2010/main" val="337383928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3D8C6-D7A0-45DA-BA0F-97E8CFA444C6}"/>
              </a:ext>
            </a:extLst>
          </p:cNvPr>
          <p:cNvSpPr>
            <a:spLocks noGrp="1"/>
          </p:cNvSpPr>
          <p:nvPr>
            <p:ph type="title"/>
          </p:nvPr>
        </p:nvSpPr>
        <p:spPr/>
        <p:txBody>
          <a:bodyPr/>
          <a:lstStyle/>
          <a:p>
            <a:r>
              <a:rPr lang="en-US" dirty="0"/>
              <a:t>Step-by-step Detail for Components of Phase 1: WebLogic</a:t>
            </a:r>
          </a:p>
        </p:txBody>
      </p:sp>
      <p:sp>
        <p:nvSpPr>
          <p:cNvPr id="3" name="Content Placeholder 2">
            <a:extLst>
              <a:ext uri="{FF2B5EF4-FFF2-40B4-BE49-F238E27FC236}">
                <a16:creationId xmlns:a16="http://schemas.microsoft.com/office/drawing/2014/main" id="{1D5CD48D-0D45-45FE-83C5-E2436A00E25F}"/>
              </a:ext>
            </a:extLst>
          </p:cNvPr>
          <p:cNvSpPr>
            <a:spLocks noGrp="1"/>
          </p:cNvSpPr>
          <p:nvPr>
            <p:ph idx="1"/>
          </p:nvPr>
        </p:nvSpPr>
        <p:spPr/>
        <p:txBody>
          <a:bodyPr/>
          <a:lstStyle/>
          <a:p>
            <a:pPr marL="0" indent="0">
              <a:buNone/>
            </a:pPr>
            <a:r>
              <a:rPr lang="en-US" dirty="0"/>
              <a:t>Set up the software configuration of a WebLogic server by remotely connecting and executing scripting. </a:t>
            </a:r>
          </a:p>
          <a:p>
            <a:r>
              <a:rPr lang="en-US" sz="2400" dirty="0" err="1"/>
              <a:t>Wget</a:t>
            </a:r>
            <a:r>
              <a:rPr lang="en-US" sz="2400" dirty="0"/>
              <a:t> or </a:t>
            </a:r>
            <a:r>
              <a:rPr lang="en-US" sz="2400" dirty="0" err="1"/>
              <a:t>cURL</a:t>
            </a:r>
            <a:r>
              <a:rPr lang="en-US" sz="2400" dirty="0"/>
              <a:t> the WebLogic software from the tech network to the machine. </a:t>
            </a:r>
          </a:p>
          <a:p>
            <a:r>
              <a:rPr lang="en-US" sz="2400" dirty="0"/>
              <a:t>Using the WebLogic command like utilities, create multiple domains that can be accessed through different means.</a:t>
            </a:r>
          </a:p>
          <a:p>
            <a:r>
              <a:rPr lang="en-US" sz="2400" dirty="0"/>
              <a:t> Deploy necessary .war’s and start the servers for the different domains. </a:t>
            </a:r>
          </a:p>
          <a:p>
            <a:pPr marL="0" indent="0">
              <a:buNone/>
            </a:pPr>
            <a:r>
              <a:rPr lang="en-US" dirty="0"/>
              <a:t>Alternatively, set up a VM image with these configurations before hand and make it accessible as a boot volume that Terraform can restore as the VM image when setting up the nodes. </a:t>
            </a:r>
          </a:p>
        </p:txBody>
      </p:sp>
    </p:spTree>
    <p:extLst>
      <p:ext uri="{BB962C8B-B14F-4D97-AF65-F5344CB8AC3E}">
        <p14:creationId xmlns:p14="http://schemas.microsoft.com/office/powerpoint/2010/main" val="119697888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FCA2-2B2B-4424-A040-5F9C9023432B}"/>
              </a:ext>
            </a:extLst>
          </p:cNvPr>
          <p:cNvSpPr>
            <a:spLocks noGrp="1"/>
          </p:cNvSpPr>
          <p:nvPr>
            <p:ph type="title"/>
          </p:nvPr>
        </p:nvSpPr>
        <p:spPr/>
        <p:txBody>
          <a:bodyPr/>
          <a:lstStyle/>
          <a:p>
            <a:r>
              <a:rPr lang="en-US" dirty="0"/>
              <a:t>Step-by-step Detail of Components of Phase 1: Database</a:t>
            </a:r>
          </a:p>
        </p:txBody>
      </p:sp>
      <p:sp>
        <p:nvSpPr>
          <p:cNvPr id="3" name="Content Placeholder 2">
            <a:extLst>
              <a:ext uri="{FF2B5EF4-FFF2-40B4-BE49-F238E27FC236}">
                <a16:creationId xmlns:a16="http://schemas.microsoft.com/office/drawing/2014/main" id="{94607499-9564-4B3E-A980-8F4B5C17538E}"/>
              </a:ext>
            </a:extLst>
          </p:cNvPr>
          <p:cNvSpPr>
            <a:spLocks noGrp="1"/>
          </p:cNvSpPr>
          <p:nvPr>
            <p:ph idx="1"/>
          </p:nvPr>
        </p:nvSpPr>
        <p:spPr/>
        <p:txBody>
          <a:bodyPr/>
          <a:lstStyle/>
          <a:p>
            <a:pPr marL="0" indent="0">
              <a:buNone/>
            </a:pPr>
            <a:r>
              <a:rPr lang="en-US" dirty="0"/>
              <a:t>Set up the Database software to one of the VM’s and then apply the proper configuration and users.</a:t>
            </a:r>
          </a:p>
          <a:p>
            <a:r>
              <a:rPr lang="en-US" sz="2400" dirty="0" err="1"/>
              <a:t>Wget</a:t>
            </a:r>
            <a:r>
              <a:rPr lang="en-US" sz="2400" dirty="0"/>
              <a:t> or </a:t>
            </a:r>
            <a:r>
              <a:rPr lang="en-US" sz="2400" dirty="0" err="1"/>
              <a:t>cURL</a:t>
            </a:r>
            <a:r>
              <a:rPr lang="en-US" sz="2400" dirty="0"/>
              <a:t> form the tech network to install the software to the machine remotely. </a:t>
            </a:r>
          </a:p>
          <a:p>
            <a:r>
              <a:rPr lang="en-US" sz="2400" dirty="0"/>
              <a:t>Define some set-up SQL scripting to reshape the database accordingly to work with the simulation.</a:t>
            </a:r>
          </a:p>
          <a:p>
            <a:r>
              <a:rPr lang="en-US" sz="2400" dirty="0"/>
              <a:t>Potential: create multiple PDB’s with different naming to abstract different entities for the discovery process. </a:t>
            </a:r>
          </a:p>
          <a:p>
            <a:pPr marL="0" indent="0">
              <a:buNone/>
            </a:pPr>
            <a:r>
              <a:rPr lang="en-US" sz="2400" dirty="0"/>
              <a:t>Much like the web server, a VM image could be accessible as a boot volume that Terraform could grab when setting up the VM’s in the Terraform execution. </a:t>
            </a:r>
            <a:endParaRPr lang="en-US" dirty="0"/>
          </a:p>
        </p:txBody>
      </p:sp>
    </p:spTree>
    <p:extLst>
      <p:ext uri="{BB962C8B-B14F-4D97-AF65-F5344CB8AC3E}">
        <p14:creationId xmlns:p14="http://schemas.microsoft.com/office/powerpoint/2010/main" val="294179580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FBED-45AC-4403-914C-2BCCD3E0B5B0}"/>
              </a:ext>
            </a:extLst>
          </p:cNvPr>
          <p:cNvSpPr>
            <a:spLocks noGrp="1"/>
          </p:cNvSpPr>
          <p:nvPr>
            <p:ph type="title"/>
          </p:nvPr>
        </p:nvSpPr>
        <p:spPr/>
        <p:txBody>
          <a:bodyPr/>
          <a:lstStyle/>
          <a:p>
            <a:r>
              <a:rPr lang="en-US" dirty="0"/>
              <a:t>Step-by-step Detail of Components of Phase 1: Agents</a:t>
            </a:r>
          </a:p>
        </p:txBody>
      </p:sp>
      <p:sp>
        <p:nvSpPr>
          <p:cNvPr id="3" name="Content Placeholder 2">
            <a:extLst>
              <a:ext uri="{FF2B5EF4-FFF2-40B4-BE49-F238E27FC236}">
                <a16:creationId xmlns:a16="http://schemas.microsoft.com/office/drawing/2014/main" id="{A9CA6DAF-E34A-4D8A-92F8-260D058C55DC}"/>
              </a:ext>
            </a:extLst>
          </p:cNvPr>
          <p:cNvSpPr>
            <a:spLocks noGrp="1"/>
          </p:cNvSpPr>
          <p:nvPr>
            <p:ph idx="1"/>
          </p:nvPr>
        </p:nvSpPr>
        <p:spPr/>
        <p:txBody>
          <a:bodyPr/>
          <a:lstStyle/>
          <a:p>
            <a:pPr marL="0" indent="0">
              <a:buNone/>
            </a:pPr>
            <a:r>
              <a:rPr lang="en-US" dirty="0"/>
              <a:t>Extract the OMC agent software from the user’s OMC instance and make it available on each respective VM that will use it. </a:t>
            </a:r>
          </a:p>
          <a:p>
            <a:r>
              <a:rPr lang="en-US" sz="2400" dirty="0"/>
              <a:t>Since the OMC URL’s will vary only by the user’s identity domain, the software can be pulled right from OMC to each VM with </a:t>
            </a:r>
            <a:r>
              <a:rPr lang="en-US" sz="2400" dirty="0" err="1"/>
              <a:t>wget</a:t>
            </a:r>
            <a:r>
              <a:rPr lang="en-US" sz="2400" dirty="0"/>
              <a:t> or </a:t>
            </a:r>
            <a:r>
              <a:rPr lang="en-US" sz="2400" dirty="0" err="1"/>
              <a:t>cURL</a:t>
            </a:r>
            <a:r>
              <a:rPr lang="en-US" sz="2400" dirty="0"/>
              <a:t>. </a:t>
            </a:r>
          </a:p>
          <a:p>
            <a:r>
              <a:rPr lang="en-US" sz="2400" dirty="0"/>
              <a:t>Customer needs to create registration keys and configure the ID to the “</a:t>
            </a:r>
            <a:r>
              <a:rPr lang="en-US" sz="2400" dirty="0" err="1"/>
              <a:t>agent.rsp</a:t>
            </a:r>
            <a:r>
              <a:rPr lang="en-US" sz="2400" dirty="0"/>
              <a:t>” file template distributed to them. Upon completion, scripting can be run to install the agent software to each machine. </a:t>
            </a:r>
          </a:p>
          <a:p>
            <a:r>
              <a:rPr lang="en-US" sz="2400" dirty="0"/>
              <a:t>This should be the first step since the use of the Terraform execution plan that will require the user to provide their user specific information before submitting that information to complete the setup. </a:t>
            </a:r>
          </a:p>
        </p:txBody>
      </p:sp>
    </p:spTree>
    <p:extLst>
      <p:ext uri="{BB962C8B-B14F-4D97-AF65-F5344CB8AC3E}">
        <p14:creationId xmlns:p14="http://schemas.microsoft.com/office/powerpoint/2010/main" val="306412062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3049-40B8-44A1-B62E-AD413625E753}"/>
              </a:ext>
            </a:extLst>
          </p:cNvPr>
          <p:cNvSpPr>
            <a:spLocks noGrp="1"/>
          </p:cNvSpPr>
          <p:nvPr>
            <p:ph type="title"/>
          </p:nvPr>
        </p:nvSpPr>
        <p:spPr/>
        <p:txBody>
          <a:bodyPr/>
          <a:lstStyle/>
          <a:p>
            <a:r>
              <a:rPr lang="en-US" dirty="0"/>
              <a:t>Step-by-step Detail of Components of Phase 1: Entities</a:t>
            </a:r>
          </a:p>
        </p:txBody>
      </p:sp>
      <p:sp>
        <p:nvSpPr>
          <p:cNvPr id="3" name="Content Placeholder 2">
            <a:extLst>
              <a:ext uri="{FF2B5EF4-FFF2-40B4-BE49-F238E27FC236}">
                <a16:creationId xmlns:a16="http://schemas.microsoft.com/office/drawing/2014/main" id="{60B02540-4131-47F8-B09D-6C050C7A4FAF}"/>
              </a:ext>
            </a:extLst>
          </p:cNvPr>
          <p:cNvSpPr>
            <a:spLocks noGrp="1"/>
          </p:cNvSpPr>
          <p:nvPr>
            <p:ph idx="1"/>
          </p:nvPr>
        </p:nvSpPr>
        <p:spPr/>
        <p:txBody>
          <a:bodyPr/>
          <a:lstStyle/>
          <a:p>
            <a:pPr marL="0" indent="0">
              <a:buNone/>
            </a:pPr>
            <a:r>
              <a:rPr lang="en-US" dirty="0"/>
              <a:t>After the agent installation is complete on the database host and the webserver host, automatic configuration of the intended entities can be used. </a:t>
            </a:r>
          </a:p>
          <a:p>
            <a:r>
              <a:rPr lang="en-US" sz="2400" dirty="0"/>
              <a:t>Entity configuration can be done through the web console, or if predictable with JSON files. JSON files should be used in this case.</a:t>
            </a:r>
          </a:p>
          <a:p>
            <a:r>
              <a:rPr lang="en-US" sz="2400" dirty="0"/>
              <a:t>All of the information provided by the user in order to download and install the agent software should be sufficient to then complete the entity creation on each machine. </a:t>
            </a:r>
          </a:p>
          <a:p>
            <a:r>
              <a:rPr lang="en-US" sz="2400" dirty="0"/>
              <a:t>After the installation is complete, the JSON files cause be provided to the OMCLI on each host to set up the entities automatically to OMC. </a:t>
            </a:r>
          </a:p>
        </p:txBody>
      </p:sp>
    </p:spTree>
    <p:extLst>
      <p:ext uri="{BB962C8B-B14F-4D97-AF65-F5344CB8AC3E}">
        <p14:creationId xmlns:p14="http://schemas.microsoft.com/office/powerpoint/2010/main" val="4049152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0969D-746E-4910-A039-651BC7EDAAAA}"/>
              </a:ext>
            </a:extLst>
          </p:cNvPr>
          <p:cNvSpPr>
            <a:spLocks noGrp="1"/>
          </p:cNvSpPr>
          <p:nvPr>
            <p:ph type="title"/>
          </p:nvPr>
        </p:nvSpPr>
        <p:spPr/>
        <p:txBody>
          <a:bodyPr/>
          <a:lstStyle/>
          <a:p>
            <a:r>
              <a:rPr lang="en-US" dirty="0"/>
              <a:t>Summary of Components from Phase 1</a:t>
            </a:r>
          </a:p>
        </p:txBody>
      </p:sp>
      <p:sp>
        <p:nvSpPr>
          <p:cNvPr id="3" name="Content Placeholder 2">
            <a:extLst>
              <a:ext uri="{FF2B5EF4-FFF2-40B4-BE49-F238E27FC236}">
                <a16:creationId xmlns:a16="http://schemas.microsoft.com/office/drawing/2014/main" id="{35B03314-A08D-4AE4-BEB1-A0462493812E}"/>
              </a:ext>
            </a:extLst>
          </p:cNvPr>
          <p:cNvSpPr>
            <a:spLocks noGrp="1"/>
          </p:cNvSpPr>
          <p:nvPr>
            <p:ph idx="1"/>
          </p:nvPr>
        </p:nvSpPr>
        <p:spPr/>
        <p:txBody>
          <a:bodyPr/>
          <a:lstStyle/>
          <a:p>
            <a:pPr marL="0" indent="0">
              <a:buNone/>
            </a:pPr>
            <a:r>
              <a:rPr lang="en-US" dirty="0"/>
              <a:t>If this all works for each individual customer, they should have the following configuration in OCI:</a:t>
            </a:r>
          </a:p>
          <a:p>
            <a:r>
              <a:rPr lang="en-US" sz="2400" dirty="0"/>
              <a:t>VCN with two subnets with VM’s deployed and available.</a:t>
            </a:r>
          </a:p>
          <a:p>
            <a:r>
              <a:rPr lang="en-US" sz="2400" dirty="0"/>
              <a:t>Webserver with multiple domains hosting a “simulative” application meant to communicate to the database and other domains. </a:t>
            </a:r>
          </a:p>
          <a:p>
            <a:r>
              <a:rPr lang="en-US" sz="2400" dirty="0"/>
              <a:t>Database with multiple PDB’s and the desired schema configuration to work in accordance with the “simulative” application’s domains. </a:t>
            </a:r>
          </a:p>
          <a:p>
            <a:r>
              <a:rPr lang="en-US" sz="2400" dirty="0"/>
              <a:t>APM agent software downloaded and installed on webserver host.</a:t>
            </a:r>
          </a:p>
          <a:p>
            <a:r>
              <a:rPr lang="en-US" sz="2400" dirty="0"/>
              <a:t>Cloud agent software downloaded and installed on database host. </a:t>
            </a:r>
          </a:p>
          <a:p>
            <a:r>
              <a:rPr lang="en-US" sz="2400" dirty="0"/>
              <a:t>All corresponding host, webserver, and databases entities correctly defined.</a:t>
            </a:r>
          </a:p>
        </p:txBody>
      </p:sp>
    </p:spTree>
    <p:extLst>
      <p:ext uri="{BB962C8B-B14F-4D97-AF65-F5344CB8AC3E}">
        <p14:creationId xmlns:p14="http://schemas.microsoft.com/office/powerpoint/2010/main" val="50829479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72122-454D-4C89-AB66-64F052B9FFD0}"/>
              </a:ext>
            </a:extLst>
          </p:cNvPr>
          <p:cNvSpPr>
            <a:spLocks noGrp="1"/>
          </p:cNvSpPr>
          <p:nvPr>
            <p:ph type="title"/>
          </p:nvPr>
        </p:nvSpPr>
        <p:spPr/>
        <p:txBody>
          <a:bodyPr/>
          <a:lstStyle/>
          <a:p>
            <a:r>
              <a:rPr lang="en-US" dirty="0"/>
              <a:t>Transition from Phase 1 to Phase 2</a:t>
            </a:r>
          </a:p>
        </p:txBody>
      </p:sp>
      <p:sp>
        <p:nvSpPr>
          <p:cNvPr id="3" name="Content Placeholder 2">
            <a:extLst>
              <a:ext uri="{FF2B5EF4-FFF2-40B4-BE49-F238E27FC236}">
                <a16:creationId xmlns:a16="http://schemas.microsoft.com/office/drawing/2014/main" id="{EBCD35C6-89A5-495B-AFF3-F71B89768EB5}"/>
              </a:ext>
            </a:extLst>
          </p:cNvPr>
          <p:cNvSpPr>
            <a:spLocks noGrp="1"/>
          </p:cNvSpPr>
          <p:nvPr>
            <p:ph idx="1"/>
          </p:nvPr>
        </p:nvSpPr>
        <p:spPr/>
        <p:txBody>
          <a:bodyPr/>
          <a:lstStyle/>
          <a:p>
            <a:pPr marL="0" indent="0">
              <a:buNone/>
            </a:pPr>
            <a:r>
              <a:rPr lang="en-US" dirty="0"/>
              <a:t>Hopefully the component configuration in Phase 1 goes smoothly and without consuming too much time. Based on observed timing of the creation of each the configuration objectives, start the presentation to occupy as much of the provision time as possible. </a:t>
            </a:r>
          </a:p>
          <a:p>
            <a:r>
              <a:rPr lang="en-US" sz="2400" dirty="0"/>
              <a:t>If the entire phase one can be kicked off with a single action, then after that action is taken phase 2 can begin while things happen. </a:t>
            </a:r>
          </a:p>
          <a:p>
            <a:r>
              <a:rPr lang="en-US" sz="2400" dirty="0"/>
              <a:t>If the user needs to provide some information intermittently, phase 2 can begin before that and the group can take an intermission to push the setup along. </a:t>
            </a:r>
          </a:p>
          <a:p>
            <a:r>
              <a:rPr lang="en-US" sz="2400" dirty="0"/>
              <a:t>Once phase 1 is all completely, phase two can continue until completed and immediately begin the discover after. </a:t>
            </a:r>
          </a:p>
        </p:txBody>
      </p:sp>
    </p:spTree>
    <p:extLst>
      <p:ext uri="{BB962C8B-B14F-4D97-AF65-F5344CB8AC3E}">
        <p14:creationId xmlns:p14="http://schemas.microsoft.com/office/powerpoint/2010/main" val="63665955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6079B3-4FBE-412B-ACC2-13A03212087B}"/>
              </a:ext>
            </a:extLst>
          </p:cNvPr>
          <p:cNvSpPr>
            <a:spLocks noGrp="1"/>
          </p:cNvSpPr>
          <p:nvPr>
            <p:ph type="title"/>
          </p:nvPr>
        </p:nvSpPr>
        <p:spPr/>
        <p:txBody>
          <a:bodyPr/>
          <a:lstStyle/>
          <a:p>
            <a:r>
              <a:rPr lang="en-US" dirty="0"/>
              <a:t>What is the problem?</a:t>
            </a:r>
          </a:p>
        </p:txBody>
      </p:sp>
      <p:sp>
        <p:nvSpPr>
          <p:cNvPr id="5" name="Content Placeholder 4">
            <a:extLst>
              <a:ext uri="{FF2B5EF4-FFF2-40B4-BE49-F238E27FC236}">
                <a16:creationId xmlns:a16="http://schemas.microsoft.com/office/drawing/2014/main" id="{182514C3-9CD1-4E61-A979-B1C74D4275EA}"/>
              </a:ext>
            </a:extLst>
          </p:cNvPr>
          <p:cNvSpPr>
            <a:spLocks noGrp="1"/>
          </p:cNvSpPr>
          <p:nvPr>
            <p:ph idx="1"/>
          </p:nvPr>
        </p:nvSpPr>
        <p:spPr/>
        <p:txBody>
          <a:bodyPr/>
          <a:lstStyle/>
          <a:p>
            <a:pPr marL="0" indent="0">
              <a:buNone/>
            </a:pPr>
            <a:r>
              <a:rPr lang="en-US" dirty="0"/>
              <a:t>There a multiple contingencies for conducting OMC cloud trials:</a:t>
            </a:r>
          </a:p>
          <a:p>
            <a:r>
              <a:rPr lang="en-US" sz="2400" dirty="0"/>
              <a:t>“I don’t have access to the host machines.”</a:t>
            </a:r>
          </a:p>
          <a:p>
            <a:r>
              <a:rPr lang="en-US" sz="2400" dirty="0"/>
              <a:t>“I won’t be able to get log files.”</a:t>
            </a:r>
          </a:p>
          <a:p>
            <a:r>
              <a:rPr lang="en-US" sz="2400" dirty="0"/>
              <a:t>“We don’t have a test/dev environment.”</a:t>
            </a:r>
          </a:p>
          <a:p>
            <a:r>
              <a:rPr lang="en-US" sz="2400" dirty="0"/>
              <a:t>“I would want to tinker with it before I make requests for access.”</a:t>
            </a:r>
          </a:p>
          <a:p>
            <a:pPr marL="0" indent="0">
              <a:buNone/>
            </a:pPr>
            <a:r>
              <a:rPr lang="en-US" dirty="0"/>
              <a:t>Yet customers still see the potential values of OMC and want to get more experience with it. </a:t>
            </a:r>
          </a:p>
          <a:p>
            <a:pPr marL="0" indent="0">
              <a:buNone/>
            </a:pPr>
            <a:endParaRPr lang="en-US" dirty="0"/>
          </a:p>
          <a:p>
            <a:endParaRPr lang="en-US" dirty="0"/>
          </a:p>
        </p:txBody>
      </p:sp>
    </p:spTree>
    <p:extLst>
      <p:ext uri="{BB962C8B-B14F-4D97-AF65-F5344CB8AC3E}">
        <p14:creationId xmlns:p14="http://schemas.microsoft.com/office/powerpoint/2010/main" val="271387446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17877-9939-4D5B-9AC3-7E006935E59E}"/>
              </a:ext>
            </a:extLst>
          </p:cNvPr>
          <p:cNvSpPr>
            <a:spLocks noGrp="1"/>
          </p:cNvSpPr>
          <p:nvPr>
            <p:ph type="title"/>
          </p:nvPr>
        </p:nvSpPr>
        <p:spPr/>
        <p:txBody>
          <a:bodyPr/>
          <a:lstStyle/>
          <a:p>
            <a:r>
              <a:rPr lang="en-US" dirty="0"/>
              <a:t>Description of Phase 2</a:t>
            </a:r>
          </a:p>
        </p:txBody>
      </p:sp>
      <p:sp>
        <p:nvSpPr>
          <p:cNvPr id="3" name="Content Placeholder 2">
            <a:extLst>
              <a:ext uri="{FF2B5EF4-FFF2-40B4-BE49-F238E27FC236}">
                <a16:creationId xmlns:a16="http://schemas.microsoft.com/office/drawing/2014/main" id="{E2773B6D-435F-4C7F-AAA6-24556759331B}"/>
              </a:ext>
            </a:extLst>
          </p:cNvPr>
          <p:cNvSpPr>
            <a:spLocks noGrp="1"/>
          </p:cNvSpPr>
          <p:nvPr>
            <p:ph idx="1"/>
          </p:nvPr>
        </p:nvSpPr>
        <p:spPr/>
        <p:txBody>
          <a:bodyPr/>
          <a:lstStyle/>
          <a:p>
            <a:pPr marL="0" indent="0">
              <a:buNone/>
            </a:pPr>
            <a:r>
              <a:rPr lang="en-US" dirty="0"/>
              <a:t>This part of the session doesn’t need much detail. This will be entirely supported by myself using other materials from digital classrooms, etc. </a:t>
            </a:r>
          </a:p>
          <a:p>
            <a:r>
              <a:rPr lang="en-US" sz="2400" dirty="0"/>
              <a:t>Primary goal of this phase is to kill time and get the customers to a working environment without having them wait for anything. </a:t>
            </a:r>
          </a:p>
          <a:p>
            <a:r>
              <a:rPr lang="en-US" sz="2400" dirty="0"/>
              <a:t>This content will correspond with the discovery that each customer is expected to do in the next phase. </a:t>
            </a:r>
          </a:p>
          <a:p>
            <a:r>
              <a:rPr lang="en-US" sz="2400" dirty="0"/>
              <a:t>The dialogue given to the customers should parallel that of the “scavenger hunt” we plan to send them on after. </a:t>
            </a:r>
          </a:p>
          <a:p>
            <a:r>
              <a:rPr lang="en-US" sz="2400" dirty="0"/>
              <a:t>We equip the customer with the knowledge of how to find certain things in OMC, then manufacture events that will create similar scenarios, and then ask them to identify the sources of such problems. </a:t>
            </a:r>
          </a:p>
        </p:txBody>
      </p:sp>
    </p:spTree>
    <p:extLst>
      <p:ext uri="{BB962C8B-B14F-4D97-AF65-F5344CB8AC3E}">
        <p14:creationId xmlns:p14="http://schemas.microsoft.com/office/powerpoint/2010/main" val="46998329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F0EA-C686-42B2-90DE-5FCFC782A383}"/>
              </a:ext>
            </a:extLst>
          </p:cNvPr>
          <p:cNvSpPr>
            <a:spLocks noGrp="1"/>
          </p:cNvSpPr>
          <p:nvPr>
            <p:ph type="title"/>
          </p:nvPr>
        </p:nvSpPr>
        <p:spPr/>
        <p:txBody>
          <a:bodyPr/>
          <a:lstStyle/>
          <a:p>
            <a:r>
              <a:rPr lang="en-US" dirty="0"/>
              <a:t>Summary of Phase 3</a:t>
            </a:r>
          </a:p>
        </p:txBody>
      </p:sp>
      <p:sp>
        <p:nvSpPr>
          <p:cNvPr id="3" name="Content Placeholder 2">
            <a:extLst>
              <a:ext uri="{FF2B5EF4-FFF2-40B4-BE49-F238E27FC236}">
                <a16:creationId xmlns:a16="http://schemas.microsoft.com/office/drawing/2014/main" id="{336B579A-6840-4186-A095-CA20706628D3}"/>
              </a:ext>
            </a:extLst>
          </p:cNvPr>
          <p:cNvSpPr>
            <a:spLocks noGrp="1"/>
          </p:cNvSpPr>
          <p:nvPr>
            <p:ph idx="1"/>
          </p:nvPr>
        </p:nvSpPr>
        <p:spPr/>
        <p:txBody>
          <a:bodyPr/>
          <a:lstStyle/>
          <a:p>
            <a:pPr marL="0" indent="0">
              <a:buNone/>
            </a:pPr>
            <a:r>
              <a:rPr lang="en-US" dirty="0"/>
              <a:t>As it was somewhat detailed in the description of this phase, a “simulation” is run to create specific events that will trigger the desired generation of logs, which are in turn move to OMC, parsed and structured, and displayed in dashboards. </a:t>
            </a:r>
          </a:p>
          <a:p>
            <a:r>
              <a:rPr lang="en-US" sz="2400" dirty="0"/>
              <a:t>For each key persona, a few different scenarios should be planned.</a:t>
            </a:r>
          </a:p>
          <a:p>
            <a:r>
              <a:rPr lang="en-US" sz="2400" dirty="0"/>
              <a:t>Planned scenarios should be woven into regular, expected operation of the entities. </a:t>
            </a:r>
          </a:p>
          <a:p>
            <a:r>
              <a:rPr lang="en-US" sz="2400" dirty="0"/>
              <a:t>Example, typical database read/writes have 1:n probability to start a timer, during the lifetime of the timer the maximum number of pooled JDBC connections will be drastically diminished, decreasing application performance and manufacturing poor performance events. </a:t>
            </a:r>
          </a:p>
        </p:txBody>
      </p:sp>
    </p:spTree>
    <p:extLst>
      <p:ext uri="{BB962C8B-B14F-4D97-AF65-F5344CB8AC3E}">
        <p14:creationId xmlns:p14="http://schemas.microsoft.com/office/powerpoint/2010/main" val="362344108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E50D3-A954-40CB-8E5F-637673263B94}"/>
              </a:ext>
            </a:extLst>
          </p:cNvPr>
          <p:cNvSpPr>
            <a:spLocks noGrp="1"/>
          </p:cNvSpPr>
          <p:nvPr>
            <p:ph type="title"/>
          </p:nvPr>
        </p:nvSpPr>
        <p:spPr/>
        <p:txBody>
          <a:bodyPr/>
          <a:lstStyle/>
          <a:p>
            <a:r>
              <a:rPr lang="en-US" dirty="0"/>
              <a:t>Potential Phase 3 Events</a:t>
            </a:r>
          </a:p>
        </p:txBody>
      </p:sp>
      <p:sp>
        <p:nvSpPr>
          <p:cNvPr id="3" name="Content Placeholder 2">
            <a:extLst>
              <a:ext uri="{FF2B5EF4-FFF2-40B4-BE49-F238E27FC236}">
                <a16:creationId xmlns:a16="http://schemas.microsoft.com/office/drawing/2014/main" id="{E62F4E1C-194B-445B-9073-54B3A265D1D1}"/>
              </a:ext>
            </a:extLst>
          </p:cNvPr>
          <p:cNvSpPr>
            <a:spLocks noGrp="1"/>
          </p:cNvSpPr>
          <p:nvPr>
            <p:ph idx="1"/>
          </p:nvPr>
        </p:nvSpPr>
        <p:spPr/>
        <p:txBody>
          <a:bodyPr/>
          <a:lstStyle/>
          <a:p>
            <a:pPr marL="0" indent="0">
              <a:buNone/>
            </a:pPr>
            <a:r>
              <a:rPr lang="en-US" dirty="0"/>
              <a:t>Running application should have “probability gates” for lack of a better term. In the code’s logic, key functions should have a desired probability of being executed in such a way that generates a negative event. </a:t>
            </a:r>
          </a:p>
          <a:p>
            <a:r>
              <a:rPr lang="en-US" sz="2400" dirty="0"/>
              <a:t>Example, in the function used for searching the environment context within the JNDI tree used for finding JDBC connections, there could be a 1:1000 probability that the context variable is never defined:</a:t>
            </a:r>
          </a:p>
          <a:p>
            <a:pPr marL="1828800" indent="0">
              <a:lnSpc>
                <a:spcPct val="100000"/>
              </a:lnSpc>
              <a:spcBef>
                <a:spcPts val="0"/>
              </a:spcBef>
              <a:buNone/>
            </a:pPr>
            <a:r>
              <a:rPr lang="en-US" sz="1600" dirty="0"/>
              <a:t>private static Context </a:t>
            </a:r>
            <a:r>
              <a:rPr lang="en-US" sz="1600" dirty="0" err="1"/>
              <a:t>getContext</a:t>
            </a:r>
            <a:r>
              <a:rPr lang="en-US" sz="1600" dirty="0"/>
              <a:t> () throws </a:t>
            </a:r>
            <a:r>
              <a:rPr lang="en-US" sz="1600" dirty="0" err="1"/>
              <a:t>NamingException</a:t>
            </a:r>
            <a:r>
              <a:rPr lang="en-US" sz="1600" dirty="0"/>
              <a:t> {</a:t>
            </a:r>
          </a:p>
          <a:p>
            <a:pPr marL="1828800" indent="0">
              <a:lnSpc>
                <a:spcPct val="100000"/>
              </a:lnSpc>
              <a:spcBef>
                <a:spcPts val="0"/>
              </a:spcBef>
              <a:buNone/>
            </a:pPr>
            <a:r>
              <a:rPr lang="en-US" sz="1600" dirty="0"/>
              <a:t>	Context </a:t>
            </a:r>
            <a:r>
              <a:rPr lang="en-US" sz="1600" dirty="0" err="1"/>
              <a:t>ctx</a:t>
            </a:r>
            <a:r>
              <a:rPr lang="en-US" sz="1600" dirty="0"/>
              <a:t>;</a:t>
            </a:r>
          </a:p>
          <a:p>
            <a:pPr marL="1828800" indent="0">
              <a:lnSpc>
                <a:spcPct val="100000"/>
              </a:lnSpc>
              <a:spcBef>
                <a:spcPts val="0"/>
              </a:spcBef>
              <a:buNone/>
            </a:pPr>
            <a:r>
              <a:rPr lang="en-US" sz="1600" dirty="0"/>
              <a:t>	</a:t>
            </a:r>
            <a:r>
              <a:rPr lang="en-US" sz="1600" dirty="0" err="1"/>
              <a:t>Hashtable</a:t>
            </a:r>
            <a:r>
              <a:rPr lang="en-US" sz="1600" dirty="0"/>
              <a:t> </a:t>
            </a:r>
            <a:r>
              <a:rPr lang="en-US" sz="1600" dirty="0" err="1"/>
              <a:t>ht</a:t>
            </a:r>
            <a:r>
              <a:rPr lang="en-US" sz="1600" dirty="0"/>
              <a:t> = new </a:t>
            </a:r>
            <a:r>
              <a:rPr lang="en-US" sz="1600" dirty="0" err="1"/>
              <a:t>Hashtable</a:t>
            </a:r>
            <a:r>
              <a:rPr lang="en-US" sz="1600" dirty="0"/>
              <a:t>();</a:t>
            </a:r>
          </a:p>
          <a:p>
            <a:pPr marL="1828800" indent="0">
              <a:lnSpc>
                <a:spcPct val="100000"/>
              </a:lnSpc>
              <a:spcBef>
                <a:spcPts val="0"/>
              </a:spcBef>
              <a:buNone/>
            </a:pPr>
            <a:r>
              <a:rPr lang="en-US" sz="1600" dirty="0"/>
              <a:t>	</a:t>
            </a:r>
            <a:r>
              <a:rPr lang="en-US" sz="1600" dirty="0" err="1"/>
              <a:t>ht.put</a:t>
            </a:r>
            <a:r>
              <a:rPr lang="en-US" sz="1600" dirty="0"/>
              <a:t>(</a:t>
            </a:r>
            <a:r>
              <a:rPr lang="en-US" sz="1600" dirty="0" err="1"/>
              <a:t>Context.INITIAL_CONTEXT_FACTORY</a:t>
            </a:r>
            <a:r>
              <a:rPr lang="en-US" sz="1600" dirty="0"/>
              <a:t>, "</a:t>
            </a:r>
            <a:r>
              <a:rPr lang="en-US" sz="1600" dirty="0" err="1"/>
              <a:t>weblogic.jndi.WLInitialContextFactory</a:t>
            </a:r>
            <a:r>
              <a:rPr lang="en-US" sz="1600" dirty="0"/>
              <a:t>");</a:t>
            </a:r>
          </a:p>
          <a:p>
            <a:pPr marL="1828800" indent="0">
              <a:lnSpc>
                <a:spcPct val="100000"/>
              </a:lnSpc>
              <a:spcBef>
                <a:spcPts val="0"/>
              </a:spcBef>
              <a:buNone/>
            </a:pPr>
            <a:r>
              <a:rPr lang="en-US" sz="1600" dirty="0"/>
              <a:t>	</a:t>
            </a:r>
            <a:r>
              <a:rPr lang="en-US" sz="1600" dirty="0" err="1"/>
              <a:t>ht.put</a:t>
            </a:r>
            <a:r>
              <a:rPr lang="en-US" sz="1600" dirty="0"/>
              <a:t>(</a:t>
            </a:r>
            <a:r>
              <a:rPr lang="en-US" sz="1600" dirty="0" err="1"/>
              <a:t>Context.PROVIDER_URL</a:t>
            </a:r>
            <a:r>
              <a:rPr lang="en-US" sz="1600" dirty="0"/>
              <a:t>, "t3://127.0.0.1:7001");</a:t>
            </a:r>
          </a:p>
          <a:p>
            <a:pPr marL="1828800" indent="0">
              <a:lnSpc>
                <a:spcPct val="100000"/>
              </a:lnSpc>
              <a:spcBef>
                <a:spcPts val="0"/>
              </a:spcBef>
              <a:buNone/>
            </a:pPr>
            <a:r>
              <a:rPr lang="en-US" sz="1600" dirty="0"/>
              <a:t>	if (</a:t>
            </a:r>
            <a:r>
              <a:rPr lang="en-US" sz="1600" dirty="0" err="1"/>
              <a:t>Math.random</a:t>
            </a:r>
            <a:r>
              <a:rPr lang="en-US" sz="1600" dirty="0"/>
              <a:t>() &lt; 0.999) {</a:t>
            </a:r>
          </a:p>
          <a:p>
            <a:pPr marL="1828800" indent="0">
              <a:lnSpc>
                <a:spcPct val="100000"/>
              </a:lnSpc>
              <a:spcBef>
                <a:spcPts val="0"/>
              </a:spcBef>
              <a:buNone/>
            </a:pPr>
            <a:r>
              <a:rPr lang="en-US" sz="1600" dirty="0"/>
              <a:t>		try { </a:t>
            </a:r>
            <a:r>
              <a:rPr lang="en-US" sz="1600" dirty="0" err="1"/>
              <a:t>ctx</a:t>
            </a:r>
            <a:r>
              <a:rPr lang="en-US" sz="1600" dirty="0"/>
              <a:t> = new </a:t>
            </a:r>
            <a:r>
              <a:rPr lang="en-US" sz="1600" dirty="0" err="1"/>
              <a:t>InitialContext</a:t>
            </a:r>
            <a:r>
              <a:rPr lang="en-US" sz="1600" dirty="0"/>
              <a:t>(</a:t>
            </a:r>
            <a:r>
              <a:rPr lang="en-US" sz="1600" dirty="0" err="1"/>
              <a:t>ht</a:t>
            </a:r>
            <a:r>
              <a:rPr lang="en-US" sz="1600" dirty="0"/>
              <a:t>) } …</a:t>
            </a:r>
          </a:p>
          <a:p>
            <a:pPr marL="1828800" indent="0">
              <a:lnSpc>
                <a:spcPct val="100000"/>
              </a:lnSpc>
              <a:spcBef>
                <a:spcPts val="0"/>
              </a:spcBef>
              <a:buNone/>
            </a:pPr>
            <a:r>
              <a:rPr lang="en-US" sz="1600" dirty="0"/>
              <a:t>	}</a:t>
            </a:r>
          </a:p>
          <a:p>
            <a:pPr marL="1828800" indent="0">
              <a:lnSpc>
                <a:spcPct val="100000"/>
              </a:lnSpc>
              <a:spcBef>
                <a:spcPts val="0"/>
              </a:spcBef>
              <a:buNone/>
            </a:pPr>
            <a:r>
              <a:rPr lang="en-US" sz="1600" dirty="0"/>
              <a:t>	else: </a:t>
            </a:r>
          </a:p>
          <a:p>
            <a:pPr marL="1828800" indent="0">
              <a:lnSpc>
                <a:spcPct val="100000"/>
              </a:lnSpc>
              <a:spcBef>
                <a:spcPts val="0"/>
              </a:spcBef>
              <a:buNone/>
            </a:pPr>
            <a:r>
              <a:rPr lang="en-US" sz="1600" dirty="0"/>
              <a:t>		try { </a:t>
            </a:r>
            <a:r>
              <a:rPr lang="en-US" sz="1600" dirty="0" err="1"/>
              <a:t>ctx</a:t>
            </a:r>
            <a:r>
              <a:rPr lang="en-US" sz="1600" dirty="0"/>
              <a:t> = null } … }</a:t>
            </a:r>
          </a:p>
          <a:p>
            <a:pPr marL="1828800" indent="0">
              <a:lnSpc>
                <a:spcPct val="100000"/>
              </a:lnSpc>
              <a:spcBef>
                <a:spcPts val="0"/>
              </a:spcBef>
              <a:buNone/>
            </a:pPr>
            <a:endParaRPr lang="en-US" sz="1600" dirty="0"/>
          </a:p>
          <a:p>
            <a:endParaRPr lang="en-US" sz="2400" dirty="0"/>
          </a:p>
        </p:txBody>
      </p:sp>
    </p:spTree>
    <p:extLst>
      <p:ext uri="{BB962C8B-B14F-4D97-AF65-F5344CB8AC3E}">
        <p14:creationId xmlns:p14="http://schemas.microsoft.com/office/powerpoint/2010/main" val="20325101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9526-4F97-474D-BFA7-966B7E1B0500}"/>
              </a:ext>
            </a:extLst>
          </p:cNvPr>
          <p:cNvSpPr>
            <a:spLocks noGrp="1"/>
          </p:cNvSpPr>
          <p:nvPr>
            <p:ph type="title"/>
          </p:nvPr>
        </p:nvSpPr>
        <p:spPr/>
        <p:txBody>
          <a:bodyPr/>
          <a:lstStyle/>
          <a:p>
            <a:r>
              <a:rPr lang="en-US" dirty="0"/>
              <a:t>Phase 3 Events</a:t>
            </a:r>
          </a:p>
        </p:txBody>
      </p:sp>
      <p:sp>
        <p:nvSpPr>
          <p:cNvPr id="3" name="Content Placeholder 2">
            <a:extLst>
              <a:ext uri="{FF2B5EF4-FFF2-40B4-BE49-F238E27FC236}">
                <a16:creationId xmlns:a16="http://schemas.microsoft.com/office/drawing/2014/main" id="{950B7036-A3CF-4896-8389-376C86CBD9CC}"/>
              </a:ext>
            </a:extLst>
          </p:cNvPr>
          <p:cNvSpPr>
            <a:spLocks noGrp="1"/>
          </p:cNvSpPr>
          <p:nvPr>
            <p:ph idx="1"/>
          </p:nvPr>
        </p:nvSpPr>
        <p:spPr/>
        <p:txBody>
          <a:bodyPr/>
          <a:lstStyle/>
          <a:p>
            <a:r>
              <a:rPr lang="en-US" sz="2400" dirty="0"/>
              <a:t>Spikes in CPU. Modify the TTL in the job manager, open significant number of infinitely looping task in parallel and let them consume huge quantities of CPU during a planned period of time. </a:t>
            </a:r>
          </a:p>
          <a:p>
            <a:r>
              <a:rPr lang="en-US" sz="2400" dirty="0"/>
              <a:t>Slow SQL execution times. Insert small timers into statements to variably slow execution times on the fly. </a:t>
            </a:r>
          </a:p>
          <a:p>
            <a:r>
              <a:rPr lang="en-US" sz="2400" dirty="0"/>
              <a:t>Connection refusals. Slightly modify network configuration on the fly to refuse connections for a short period of time.</a:t>
            </a:r>
          </a:p>
          <a:p>
            <a:r>
              <a:rPr lang="en-US" sz="2400" dirty="0"/>
              <a:t>Anomalous user login patterns. Deliberately force a database user’s login to be significantly different from their baseline or even from another IP. </a:t>
            </a:r>
          </a:p>
          <a:p>
            <a:endParaRPr lang="en-US" sz="2400" dirty="0"/>
          </a:p>
        </p:txBody>
      </p:sp>
    </p:spTree>
    <p:extLst>
      <p:ext uri="{BB962C8B-B14F-4D97-AF65-F5344CB8AC3E}">
        <p14:creationId xmlns:p14="http://schemas.microsoft.com/office/powerpoint/2010/main" val="253770956"/>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198E-1556-4249-8EF2-582A9E28E286}"/>
              </a:ext>
            </a:extLst>
          </p:cNvPr>
          <p:cNvSpPr>
            <a:spLocks noGrp="1"/>
          </p:cNvSpPr>
          <p:nvPr>
            <p:ph type="title"/>
          </p:nvPr>
        </p:nvSpPr>
        <p:spPr/>
        <p:txBody>
          <a:bodyPr/>
          <a:lstStyle/>
          <a:p>
            <a:r>
              <a:rPr lang="en-US" dirty="0"/>
              <a:t>Phase 3 Events, continued</a:t>
            </a:r>
          </a:p>
        </p:txBody>
      </p:sp>
      <p:sp>
        <p:nvSpPr>
          <p:cNvPr id="3" name="Content Placeholder 2">
            <a:extLst>
              <a:ext uri="{FF2B5EF4-FFF2-40B4-BE49-F238E27FC236}">
                <a16:creationId xmlns:a16="http://schemas.microsoft.com/office/drawing/2014/main" id="{CAE7FBDA-FB22-45AD-8D17-B61A68B38012}"/>
              </a:ext>
            </a:extLst>
          </p:cNvPr>
          <p:cNvSpPr>
            <a:spLocks noGrp="1"/>
          </p:cNvSpPr>
          <p:nvPr>
            <p:ph idx="1"/>
          </p:nvPr>
        </p:nvSpPr>
        <p:spPr/>
        <p:txBody>
          <a:bodyPr/>
          <a:lstStyle/>
          <a:p>
            <a:r>
              <a:rPr lang="en-US" sz="2400" dirty="0"/>
              <a:t>I plan to continue adding the specific events here. I understand these events play a role in the overall framework of the “application” and they will be drafted quickly. </a:t>
            </a:r>
          </a:p>
          <a:p>
            <a:r>
              <a:rPr lang="en-US" sz="2400" dirty="0"/>
              <a:t>I’m working with a member of the OMC PM team to get a better understand of the factors that can be manipulated to create such events. </a:t>
            </a:r>
          </a:p>
        </p:txBody>
      </p:sp>
    </p:spTree>
    <p:extLst>
      <p:ext uri="{BB962C8B-B14F-4D97-AF65-F5344CB8AC3E}">
        <p14:creationId xmlns:p14="http://schemas.microsoft.com/office/powerpoint/2010/main" val="178258308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90CCD-BB10-4E2E-8C5C-91C650FB0894}"/>
              </a:ext>
            </a:extLst>
          </p:cNvPr>
          <p:cNvSpPr>
            <a:spLocks noGrp="1"/>
          </p:cNvSpPr>
          <p:nvPr>
            <p:ph type="title"/>
          </p:nvPr>
        </p:nvSpPr>
        <p:spPr/>
        <p:txBody>
          <a:bodyPr/>
          <a:lstStyle/>
          <a:p>
            <a:r>
              <a:rPr lang="en-US" dirty="0"/>
              <a:t>What does the hosted application do?</a:t>
            </a:r>
          </a:p>
        </p:txBody>
      </p:sp>
      <p:sp>
        <p:nvSpPr>
          <p:cNvPr id="3" name="Content Placeholder 2">
            <a:extLst>
              <a:ext uri="{FF2B5EF4-FFF2-40B4-BE49-F238E27FC236}">
                <a16:creationId xmlns:a16="http://schemas.microsoft.com/office/drawing/2014/main" id="{EFC3897A-03AA-4F90-B039-FBE1DCA90289}"/>
              </a:ext>
            </a:extLst>
          </p:cNvPr>
          <p:cNvSpPr>
            <a:spLocks noGrp="1"/>
          </p:cNvSpPr>
          <p:nvPr>
            <p:ph idx="1"/>
          </p:nvPr>
        </p:nvSpPr>
        <p:spPr/>
        <p:txBody>
          <a:bodyPr/>
          <a:lstStyle/>
          <a:p>
            <a:pPr marL="0" indent="0">
              <a:buNone/>
            </a:pPr>
            <a:r>
              <a:rPr lang="en-US" dirty="0"/>
              <a:t>The application should simulate the operations of some kind of business model. Doesn’t have to be sophisticated or serve any purpose other than providing us with opportunities to embed some faults. </a:t>
            </a:r>
          </a:p>
          <a:p>
            <a:r>
              <a:rPr lang="en-US" sz="2400" dirty="0"/>
              <a:t>The “theme” doesn’t really have much importance and it could be anything. Finding one and sticking with it can reduce the amount of creativity needed. Copying a defined process is a path of lesser resistance. </a:t>
            </a:r>
          </a:p>
          <a:p>
            <a:r>
              <a:rPr lang="en-US" sz="2400" dirty="0"/>
              <a:t>Example, in my attempt at this entire project I used the dealings of a bank. I randomly generated a massive list of customers, defined a simulation for day to day operations, and ran the customers through the simulation. This included different transaction types (balance inquiry, withdrawals, deposit) at a multitude of separate and randomly created physical stores with tellers, drive thru’s, a mobile app, ATM’s, etc. This gave be plenty of opportunity to weave breakpoints into the code that made things </a:t>
            </a:r>
            <a:r>
              <a:rPr lang="en-US" sz="2400"/>
              <a:t>run smoothly. </a:t>
            </a:r>
            <a:endParaRPr lang="en-US" sz="2400" dirty="0"/>
          </a:p>
        </p:txBody>
      </p:sp>
    </p:spTree>
    <p:extLst>
      <p:ext uri="{BB962C8B-B14F-4D97-AF65-F5344CB8AC3E}">
        <p14:creationId xmlns:p14="http://schemas.microsoft.com/office/powerpoint/2010/main" val="101785310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395C63C-BB03-4E5F-A140-DF6D01BA31E3}"/>
              </a:ext>
            </a:extLst>
          </p:cNvPr>
          <p:cNvPicPr>
            <a:picLocks noGrp="1" noChangeAspect="1"/>
          </p:cNvPicPr>
          <p:nvPr>
            <p:ph type="pic" idx="1"/>
          </p:nvPr>
        </p:nvPicPr>
        <p:blipFill>
          <a:blip r:embed="rId3"/>
          <a:srcRect l="1719" r="1719"/>
          <a:stretch>
            <a:fillRect/>
          </a:stretch>
        </p:blipFill>
        <p:spPr/>
      </p:pic>
      <p:sp>
        <p:nvSpPr>
          <p:cNvPr id="7" name="Text Placeholder 6">
            <a:extLst>
              <a:ext uri="{FF2B5EF4-FFF2-40B4-BE49-F238E27FC236}">
                <a16:creationId xmlns:a16="http://schemas.microsoft.com/office/drawing/2014/main" id="{377EA9DF-8A61-4C4A-A3C1-9DC32D742923}"/>
              </a:ext>
            </a:extLst>
          </p:cNvPr>
          <p:cNvSpPr>
            <a:spLocks noGrp="1"/>
          </p:cNvSpPr>
          <p:nvPr>
            <p:ph type="body" sz="half" idx="2"/>
          </p:nvPr>
        </p:nvSpPr>
        <p:spPr/>
        <p:txBody>
          <a:bodyPr/>
          <a:lstStyle/>
          <a:p>
            <a:r>
              <a:rPr lang="en-US" dirty="0"/>
              <a:t>The goal is to generate events, what’s the vehicle to do so? Logs. </a:t>
            </a:r>
          </a:p>
          <a:p>
            <a:pPr marL="342900" indent="-342900">
              <a:buFontTx/>
              <a:buChar char="-"/>
            </a:pPr>
            <a:r>
              <a:rPr lang="en-US" dirty="0"/>
              <a:t>HTTP Access Logs: written to when HTTP requests are placed</a:t>
            </a:r>
          </a:p>
          <a:p>
            <a:pPr marL="342900" indent="-342900">
              <a:buFontTx/>
              <a:buChar char="-"/>
            </a:pPr>
            <a:r>
              <a:rPr lang="en-US" dirty="0"/>
              <a:t>Server Logs: written to upon shutdown or startup, deployment of apps, or failure or subsystems</a:t>
            </a:r>
          </a:p>
          <a:p>
            <a:pPr marL="342900" indent="-342900">
              <a:buFontTx/>
              <a:buChar char="-"/>
            </a:pPr>
            <a:r>
              <a:rPr lang="en-US" dirty="0"/>
              <a:t>Domain Logs: aggregate of all message logs from domains subsystems. Doesn’t include Debug severity logs or Stack Traces. Default is to only use Error severity or above but configurable. </a:t>
            </a:r>
          </a:p>
          <a:p>
            <a:pPr marL="342900" indent="-342900">
              <a:buFontTx/>
              <a:buChar char="-"/>
            </a:pPr>
            <a:r>
              <a:rPr lang="en-US" dirty="0"/>
              <a:t>The other two are a little extraneous </a:t>
            </a:r>
          </a:p>
        </p:txBody>
      </p:sp>
      <p:sp>
        <p:nvSpPr>
          <p:cNvPr id="2" name="Title 1">
            <a:extLst>
              <a:ext uri="{FF2B5EF4-FFF2-40B4-BE49-F238E27FC236}">
                <a16:creationId xmlns:a16="http://schemas.microsoft.com/office/drawing/2014/main" id="{CDEE138A-83AB-4217-A3CA-F69A635B92F9}"/>
              </a:ext>
            </a:extLst>
          </p:cNvPr>
          <p:cNvSpPr>
            <a:spLocks noGrp="1"/>
          </p:cNvSpPr>
          <p:nvPr>
            <p:ph type="title"/>
          </p:nvPr>
        </p:nvSpPr>
        <p:spPr/>
        <p:txBody>
          <a:bodyPr/>
          <a:lstStyle/>
          <a:p>
            <a:r>
              <a:rPr lang="en-US" dirty="0"/>
              <a:t>WebLogic Server Log Sources</a:t>
            </a:r>
          </a:p>
        </p:txBody>
      </p:sp>
    </p:spTree>
    <p:extLst>
      <p:ext uri="{BB962C8B-B14F-4D97-AF65-F5344CB8AC3E}">
        <p14:creationId xmlns:p14="http://schemas.microsoft.com/office/powerpoint/2010/main" val="2569358944"/>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40916F-13EE-4116-A7E2-AB10ED10B68D}"/>
              </a:ext>
            </a:extLst>
          </p:cNvPr>
          <p:cNvSpPr>
            <a:spLocks noGrp="1"/>
          </p:cNvSpPr>
          <p:nvPr>
            <p:ph type="title"/>
          </p:nvPr>
        </p:nvSpPr>
        <p:spPr/>
        <p:txBody>
          <a:bodyPr/>
          <a:lstStyle/>
          <a:p>
            <a:r>
              <a:rPr lang="en-US" dirty="0"/>
              <a:t>Log Severity Table</a:t>
            </a:r>
          </a:p>
        </p:txBody>
      </p:sp>
      <p:graphicFrame>
        <p:nvGraphicFramePr>
          <p:cNvPr id="7" name="Content Placeholder 6">
            <a:extLst>
              <a:ext uri="{FF2B5EF4-FFF2-40B4-BE49-F238E27FC236}">
                <a16:creationId xmlns:a16="http://schemas.microsoft.com/office/drawing/2014/main" id="{CE435E1E-CE60-40BF-8193-E29F9AE8B576}"/>
              </a:ext>
            </a:extLst>
          </p:cNvPr>
          <p:cNvGraphicFramePr>
            <a:graphicFrameLocks noGrp="1"/>
          </p:cNvGraphicFramePr>
          <p:nvPr>
            <p:ph idx="1"/>
            <p:extLst>
              <p:ext uri="{D42A27DB-BD31-4B8C-83A1-F6EECF244321}">
                <p14:modId xmlns:p14="http://schemas.microsoft.com/office/powerpoint/2010/main" val="4113412020"/>
              </p:ext>
            </p:extLst>
          </p:nvPr>
        </p:nvGraphicFramePr>
        <p:xfrm>
          <a:off x="531813" y="1984375"/>
          <a:ext cx="11128374" cy="3681730"/>
        </p:xfrm>
        <a:graphic>
          <a:graphicData uri="http://schemas.openxmlformats.org/drawingml/2006/table">
            <a:tbl>
              <a:tblPr/>
              <a:tblGrid>
                <a:gridCol w="1203997">
                  <a:extLst>
                    <a:ext uri="{9D8B030D-6E8A-4147-A177-3AD203B41FA5}">
                      <a16:colId xmlns:a16="http://schemas.microsoft.com/office/drawing/2014/main" val="2714036112"/>
                    </a:ext>
                  </a:extLst>
                </a:gridCol>
                <a:gridCol w="9924377">
                  <a:extLst>
                    <a:ext uri="{9D8B030D-6E8A-4147-A177-3AD203B41FA5}">
                      <a16:colId xmlns:a16="http://schemas.microsoft.com/office/drawing/2014/main" val="18948257"/>
                    </a:ext>
                  </a:extLst>
                </a:gridCol>
              </a:tblGrid>
              <a:tr h="209550">
                <a:tc>
                  <a:txBody>
                    <a:bodyPr/>
                    <a:lstStyle/>
                    <a:p>
                      <a:pPr marL="0" algn="l" fontAlgn="t">
                        <a:spcAft>
                          <a:spcPts val="720"/>
                        </a:spcAft>
                      </a:pPr>
                      <a:r>
                        <a:rPr lang="en-US" sz="1200">
                          <a:solidFill>
                            <a:srgbClr val="000000"/>
                          </a:solidFill>
                          <a:effectLst/>
                          <a:latin typeface="Verdana" panose="020B0604030504040204" pitchFamily="34" charset="0"/>
                        </a:rPr>
                        <a:t>INFO</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fontAlgn="t">
                        <a:spcAft>
                          <a:spcPts val="720"/>
                        </a:spcAft>
                      </a:pPr>
                      <a:r>
                        <a:rPr lang="en-US" sz="1200">
                          <a:solidFill>
                            <a:srgbClr val="000000"/>
                          </a:solidFill>
                          <a:effectLst/>
                          <a:latin typeface="Verdana" panose="020B0604030504040204" pitchFamily="34" charset="0"/>
                        </a:rPr>
                        <a:t>Used for reporting normal operations.</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51853732"/>
                  </a:ext>
                </a:extLst>
              </a:tr>
              <a:tr h="361950">
                <a:tc>
                  <a:txBody>
                    <a:bodyPr/>
                    <a:lstStyle/>
                    <a:p>
                      <a:pPr marL="0" algn="l" fontAlgn="t">
                        <a:spcAft>
                          <a:spcPts val="720"/>
                        </a:spcAft>
                      </a:pPr>
                      <a:r>
                        <a:rPr lang="en-US" sz="1200">
                          <a:solidFill>
                            <a:srgbClr val="000000"/>
                          </a:solidFill>
                          <a:effectLst/>
                          <a:latin typeface="Verdana" panose="020B0604030504040204" pitchFamily="34" charset="0"/>
                        </a:rPr>
                        <a:t>WARNING</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fontAlgn="t">
                        <a:spcAft>
                          <a:spcPts val="720"/>
                        </a:spcAft>
                      </a:pPr>
                      <a:r>
                        <a:rPr lang="en-US" sz="1200">
                          <a:solidFill>
                            <a:srgbClr val="000000"/>
                          </a:solidFill>
                          <a:effectLst/>
                          <a:latin typeface="Verdana" panose="020B0604030504040204" pitchFamily="34" charset="0"/>
                        </a:rPr>
                        <a:t>A suspicious operation or configuration has occurred but it might not affect normal operation.</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1712875"/>
                  </a:ext>
                </a:extLst>
              </a:tr>
              <a:tr h="361950">
                <a:tc>
                  <a:txBody>
                    <a:bodyPr/>
                    <a:lstStyle/>
                    <a:p>
                      <a:pPr marL="0" algn="l" fontAlgn="t">
                        <a:spcAft>
                          <a:spcPts val="720"/>
                        </a:spcAft>
                      </a:pPr>
                      <a:r>
                        <a:rPr lang="en-US" sz="1200" dirty="0">
                          <a:solidFill>
                            <a:srgbClr val="000000"/>
                          </a:solidFill>
                          <a:effectLst/>
                          <a:latin typeface="Verdana" panose="020B0604030504040204" pitchFamily="34" charset="0"/>
                        </a:rPr>
                        <a:t>ERROR</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fontAlgn="t">
                        <a:spcAft>
                          <a:spcPts val="720"/>
                        </a:spcAft>
                      </a:pPr>
                      <a:r>
                        <a:rPr lang="en-US" sz="1200">
                          <a:solidFill>
                            <a:srgbClr val="000000"/>
                          </a:solidFill>
                          <a:effectLst/>
                          <a:latin typeface="Verdana" panose="020B0604030504040204" pitchFamily="34" charset="0"/>
                        </a:rPr>
                        <a:t>A user error has occurred. The system or application can handle the error with no interruption and limited degradation of service.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0850461"/>
                  </a:ext>
                </a:extLst>
              </a:tr>
              <a:tr h="603250">
                <a:tc>
                  <a:txBody>
                    <a:bodyPr/>
                    <a:lstStyle/>
                    <a:p>
                      <a:pPr marL="0" algn="l" fontAlgn="t">
                        <a:spcAft>
                          <a:spcPts val="720"/>
                        </a:spcAft>
                      </a:pPr>
                      <a:r>
                        <a:rPr lang="en-US" sz="1200">
                          <a:solidFill>
                            <a:srgbClr val="000000"/>
                          </a:solidFill>
                          <a:effectLst/>
                          <a:latin typeface="Verdana" panose="020B0604030504040204" pitchFamily="34" charset="0"/>
                        </a:rPr>
                        <a:t>NOTICE</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fontAlgn="t">
                        <a:spcAft>
                          <a:spcPts val="720"/>
                        </a:spcAft>
                      </a:pPr>
                      <a:r>
                        <a:rPr lang="en-US" sz="1200" dirty="0">
                          <a:solidFill>
                            <a:srgbClr val="000000"/>
                          </a:solidFill>
                          <a:effectLst/>
                          <a:latin typeface="Verdana" panose="020B0604030504040204" pitchFamily="34" charset="0"/>
                        </a:rPr>
                        <a:t>An INFO or WARNING-level message that is particularly important for monitoring the server.</a:t>
                      </a:r>
                    </a:p>
                    <a:p>
                      <a:pPr marL="0" algn="l" fontAlgn="t">
                        <a:spcAft>
                          <a:spcPts val="720"/>
                        </a:spcAft>
                      </a:pPr>
                      <a:r>
                        <a:rPr lang="en-US" sz="1200" dirty="0">
                          <a:solidFill>
                            <a:srgbClr val="000000"/>
                          </a:solidFill>
                          <a:effectLst/>
                          <a:latin typeface="Verdana" panose="020B0604030504040204" pitchFamily="34" charset="0"/>
                        </a:rPr>
                        <a:t>Only WebLogic Server and its subsystems generate messages of this severity.</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66653358"/>
                  </a:ext>
                </a:extLst>
              </a:tr>
              <a:tr h="603250">
                <a:tc>
                  <a:txBody>
                    <a:bodyPr/>
                    <a:lstStyle/>
                    <a:p>
                      <a:pPr marL="0" algn="l" fontAlgn="t">
                        <a:spcAft>
                          <a:spcPts val="720"/>
                        </a:spcAft>
                      </a:pPr>
                      <a:r>
                        <a:rPr lang="en-US" sz="1200">
                          <a:solidFill>
                            <a:srgbClr val="000000"/>
                          </a:solidFill>
                          <a:effectLst/>
                          <a:latin typeface="Verdana" panose="020B0604030504040204" pitchFamily="34" charset="0"/>
                        </a:rPr>
                        <a:t>CRITICAL</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fontAlgn="t">
                        <a:spcAft>
                          <a:spcPts val="720"/>
                        </a:spcAft>
                      </a:pPr>
                      <a:r>
                        <a:rPr lang="en-US" sz="1200" dirty="0">
                          <a:solidFill>
                            <a:srgbClr val="000000"/>
                          </a:solidFill>
                          <a:effectLst/>
                          <a:latin typeface="Verdana" panose="020B0604030504040204" pitchFamily="34" charset="0"/>
                        </a:rPr>
                        <a:t>A system or service error has occurred. The system can recover but there might be a momentary loss or permanent degradation of service.</a:t>
                      </a:r>
                    </a:p>
                    <a:p>
                      <a:pPr marL="0" algn="l" fontAlgn="t">
                        <a:spcAft>
                          <a:spcPts val="720"/>
                        </a:spcAft>
                      </a:pPr>
                      <a:r>
                        <a:rPr lang="en-US" sz="1200" dirty="0">
                          <a:solidFill>
                            <a:srgbClr val="000000"/>
                          </a:solidFill>
                          <a:effectLst/>
                          <a:latin typeface="Verdana" panose="020B0604030504040204" pitchFamily="34" charset="0"/>
                        </a:rPr>
                        <a:t>Only WebLogic Server and its subsystems generate messages of this severity.</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31706383"/>
                  </a:ext>
                </a:extLst>
              </a:tr>
              <a:tr h="755650">
                <a:tc>
                  <a:txBody>
                    <a:bodyPr/>
                    <a:lstStyle/>
                    <a:p>
                      <a:pPr marL="0" algn="l" fontAlgn="t">
                        <a:spcAft>
                          <a:spcPts val="720"/>
                        </a:spcAft>
                      </a:pPr>
                      <a:r>
                        <a:rPr lang="en-US" sz="1200">
                          <a:solidFill>
                            <a:srgbClr val="000000"/>
                          </a:solidFill>
                          <a:effectLst/>
                          <a:latin typeface="Verdana" panose="020B0604030504040204" pitchFamily="34" charset="0"/>
                        </a:rPr>
                        <a:t>ALERT</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fontAlgn="t">
                        <a:spcAft>
                          <a:spcPts val="720"/>
                        </a:spcAft>
                      </a:pPr>
                      <a:r>
                        <a:rPr lang="en-US" sz="1200">
                          <a:solidFill>
                            <a:srgbClr val="000000"/>
                          </a:solidFill>
                          <a:effectLst/>
                          <a:latin typeface="Verdana" panose="020B0604030504040204" pitchFamily="34" charset="0"/>
                        </a:rPr>
                        <a:t>A particular service is in an unusable state while other parts of the system continue to function. Automatic recovery is not possible; the immediate attention of the administrator is needed to resolve the problem.</a:t>
                      </a:r>
                    </a:p>
                    <a:p>
                      <a:pPr marL="0" algn="l" fontAlgn="t">
                        <a:spcAft>
                          <a:spcPts val="720"/>
                        </a:spcAft>
                      </a:pPr>
                      <a:r>
                        <a:rPr lang="en-US" sz="1200">
                          <a:solidFill>
                            <a:srgbClr val="000000"/>
                          </a:solidFill>
                          <a:effectLst/>
                          <a:latin typeface="Verdana" panose="020B0604030504040204" pitchFamily="34" charset="0"/>
                        </a:rPr>
                        <a:t>Only WebLogic Server and its subsystems generate messages of this severity.</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37331924"/>
                  </a:ext>
                </a:extLst>
              </a:tr>
              <a:tr h="603250">
                <a:tc>
                  <a:txBody>
                    <a:bodyPr/>
                    <a:lstStyle/>
                    <a:p>
                      <a:pPr marL="0" algn="l" fontAlgn="t">
                        <a:spcAft>
                          <a:spcPts val="720"/>
                        </a:spcAft>
                      </a:pPr>
                      <a:r>
                        <a:rPr lang="en-US" sz="1200">
                          <a:solidFill>
                            <a:srgbClr val="000000"/>
                          </a:solidFill>
                          <a:effectLst/>
                          <a:latin typeface="Verdana" panose="020B0604030504040204" pitchFamily="34" charset="0"/>
                        </a:rPr>
                        <a:t>EMERGENCY</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fontAlgn="t">
                        <a:spcAft>
                          <a:spcPts val="720"/>
                        </a:spcAft>
                      </a:pPr>
                      <a:r>
                        <a:rPr lang="en-US" sz="1200" dirty="0">
                          <a:solidFill>
                            <a:srgbClr val="000000"/>
                          </a:solidFill>
                          <a:effectLst/>
                          <a:latin typeface="Verdana" panose="020B0604030504040204" pitchFamily="34" charset="0"/>
                        </a:rPr>
                        <a:t>The server is in an unusable state. This severity indicates a severe system failure or panic.</a:t>
                      </a:r>
                    </a:p>
                    <a:p>
                      <a:pPr marL="0" algn="l" fontAlgn="t">
                        <a:spcAft>
                          <a:spcPts val="720"/>
                        </a:spcAft>
                      </a:pPr>
                      <a:r>
                        <a:rPr lang="en-US" sz="1200" dirty="0">
                          <a:solidFill>
                            <a:srgbClr val="000000"/>
                          </a:solidFill>
                          <a:effectLst/>
                          <a:latin typeface="Verdana" panose="020B0604030504040204" pitchFamily="34" charset="0"/>
                        </a:rPr>
                        <a:t>Only WebLogic Server and its subsystems generate messages of this severity.</a:t>
                      </a:r>
                    </a:p>
                  </a:txBody>
                  <a:tcPr marL="28575" marR="28575"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88655054"/>
                  </a:ext>
                </a:extLst>
              </a:tr>
            </a:tbl>
          </a:graphicData>
        </a:graphic>
      </p:graphicFrame>
    </p:spTree>
    <p:extLst>
      <p:ext uri="{BB962C8B-B14F-4D97-AF65-F5344CB8AC3E}">
        <p14:creationId xmlns:p14="http://schemas.microsoft.com/office/powerpoint/2010/main" val="2240482516"/>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0869-81F8-4B11-8FD0-1F153AA13968}"/>
              </a:ext>
            </a:extLst>
          </p:cNvPr>
          <p:cNvSpPr>
            <a:spLocks noGrp="1"/>
          </p:cNvSpPr>
          <p:nvPr>
            <p:ph type="title"/>
          </p:nvPr>
        </p:nvSpPr>
        <p:spPr/>
        <p:txBody>
          <a:bodyPr/>
          <a:lstStyle/>
          <a:p>
            <a:r>
              <a:rPr lang="en-US" dirty="0"/>
              <a:t>Oracle Database Log Sources</a:t>
            </a:r>
          </a:p>
        </p:txBody>
      </p:sp>
      <p:sp>
        <p:nvSpPr>
          <p:cNvPr id="3" name="Content Placeholder 2">
            <a:extLst>
              <a:ext uri="{FF2B5EF4-FFF2-40B4-BE49-F238E27FC236}">
                <a16:creationId xmlns:a16="http://schemas.microsoft.com/office/drawing/2014/main" id="{420630AD-B0A0-4E24-B78D-A6E9F6AA532C}"/>
              </a:ext>
            </a:extLst>
          </p:cNvPr>
          <p:cNvSpPr>
            <a:spLocks noGrp="1"/>
          </p:cNvSpPr>
          <p:nvPr>
            <p:ph idx="1"/>
          </p:nvPr>
        </p:nvSpPr>
        <p:spPr/>
        <p:txBody>
          <a:bodyPr numCol="1"/>
          <a:lstStyle/>
          <a:p>
            <a:r>
              <a:rPr lang="en-US" dirty="0"/>
              <a:t>Alert Logs</a:t>
            </a:r>
          </a:p>
          <a:p>
            <a:r>
              <a:rPr lang="en-US" dirty="0"/>
              <a:t>Audit XML Logs</a:t>
            </a:r>
          </a:p>
          <a:p>
            <a:r>
              <a:rPr lang="en-US" dirty="0"/>
              <a:t>Listener Alert Logs</a:t>
            </a:r>
          </a:p>
          <a:p>
            <a:r>
              <a:rPr lang="en-US" dirty="0"/>
              <a:t>Audit Logs</a:t>
            </a:r>
          </a:p>
          <a:p>
            <a:r>
              <a:rPr lang="en-US" dirty="0"/>
              <a:t>Incident Dump Files</a:t>
            </a:r>
          </a:p>
          <a:p>
            <a:r>
              <a:rPr lang="en-US" dirty="0"/>
              <a:t>Listener Trace Logs</a:t>
            </a:r>
          </a:p>
          <a:p>
            <a:r>
              <a:rPr lang="en-US" dirty="0"/>
              <a:t>Trace Logs</a:t>
            </a:r>
          </a:p>
          <a:p>
            <a:r>
              <a:rPr lang="en-US" b="1" dirty="0"/>
              <a:t>See slide notes for descriptions</a:t>
            </a:r>
          </a:p>
        </p:txBody>
      </p:sp>
    </p:spTree>
    <p:extLst>
      <p:ext uri="{BB962C8B-B14F-4D97-AF65-F5344CB8AC3E}">
        <p14:creationId xmlns:p14="http://schemas.microsoft.com/office/powerpoint/2010/main" val="322060978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1F54E-F50F-4911-8339-C4E475AA12B7}"/>
              </a:ext>
            </a:extLst>
          </p:cNvPr>
          <p:cNvSpPr>
            <a:spLocks noGrp="1"/>
          </p:cNvSpPr>
          <p:nvPr>
            <p:ph type="title"/>
          </p:nvPr>
        </p:nvSpPr>
        <p:spPr/>
        <p:txBody>
          <a:bodyPr/>
          <a:lstStyle/>
          <a:p>
            <a:r>
              <a:rPr lang="en-US" dirty="0"/>
              <a:t>Application Overview</a:t>
            </a:r>
          </a:p>
        </p:txBody>
      </p:sp>
      <p:sp>
        <p:nvSpPr>
          <p:cNvPr id="3" name="Content Placeholder 2">
            <a:extLst>
              <a:ext uri="{FF2B5EF4-FFF2-40B4-BE49-F238E27FC236}">
                <a16:creationId xmlns:a16="http://schemas.microsoft.com/office/drawing/2014/main" id="{9C920650-D281-4D7E-9D3A-F19D1507EC2E}"/>
              </a:ext>
            </a:extLst>
          </p:cNvPr>
          <p:cNvSpPr>
            <a:spLocks noGrp="1"/>
          </p:cNvSpPr>
          <p:nvPr>
            <p:ph idx="1"/>
          </p:nvPr>
        </p:nvSpPr>
        <p:spPr/>
        <p:txBody>
          <a:bodyPr/>
          <a:lstStyle/>
          <a:p>
            <a:r>
              <a:rPr lang="en-US" dirty="0"/>
              <a:t>There is a complete RANT in the notes.</a:t>
            </a:r>
          </a:p>
        </p:txBody>
      </p:sp>
    </p:spTree>
    <p:extLst>
      <p:ext uri="{BB962C8B-B14F-4D97-AF65-F5344CB8AC3E}">
        <p14:creationId xmlns:p14="http://schemas.microsoft.com/office/powerpoint/2010/main" val="353289702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2B49-7344-426C-891B-26EBECD73578}"/>
              </a:ext>
            </a:extLst>
          </p:cNvPr>
          <p:cNvSpPr>
            <a:spLocks noGrp="1"/>
          </p:cNvSpPr>
          <p:nvPr>
            <p:ph type="title"/>
          </p:nvPr>
        </p:nvSpPr>
        <p:spPr/>
        <p:txBody>
          <a:bodyPr/>
          <a:lstStyle/>
          <a:p>
            <a:r>
              <a:rPr lang="en-US" dirty="0"/>
              <a:t>What is the goal?</a:t>
            </a:r>
          </a:p>
        </p:txBody>
      </p:sp>
      <p:sp>
        <p:nvSpPr>
          <p:cNvPr id="3" name="Content Placeholder 2">
            <a:extLst>
              <a:ext uri="{FF2B5EF4-FFF2-40B4-BE49-F238E27FC236}">
                <a16:creationId xmlns:a16="http://schemas.microsoft.com/office/drawing/2014/main" id="{01B6647A-D134-40DB-9917-A5BDACCA439A}"/>
              </a:ext>
            </a:extLst>
          </p:cNvPr>
          <p:cNvSpPr>
            <a:spLocks noGrp="1"/>
          </p:cNvSpPr>
          <p:nvPr>
            <p:ph idx="1"/>
          </p:nvPr>
        </p:nvSpPr>
        <p:spPr/>
        <p:txBody>
          <a:bodyPr/>
          <a:lstStyle/>
          <a:p>
            <a:pPr marL="0" indent="0">
              <a:buNone/>
            </a:pPr>
            <a:r>
              <a:rPr lang="en-US" dirty="0"/>
              <a:t>Completely self-contained to the trial environment, a one-size-fits-all setup monitored by OMC that includes different discoveries for the customer to find. </a:t>
            </a:r>
          </a:p>
          <a:p>
            <a:r>
              <a:rPr lang="en-US" sz="2400" dirty="0"/>
              <a:t>Frequently, customers can’t bring resources to the table.</a:t>
            </a:r>
          </a:p>
          <a:p>
            <a:r>
              <a:rPr lang="en-US" sz="2400" dirty="0"/>
              <a:t>They have a entire cloud trial of resources, why not use them?</a:t>
            </a:r>
          </a:p>
          <a:p>
            <a:r>
              <a:rPr lang="en-US" sz="2400" dirty="0"/>
              <a:t>Set up single instances of WebLogic and Database to deploy agents to.</a:t>
            </a:r>
          </a:p>
          <a:p>
            <a:r>
              <a:rPr lang="en-US" sz="2400" dirty="0"/>
              <a:t>Build intentional faults into the application.</a:t>
            </a:r>
          </a:p>
          <a:p>
            <a:r>
              <a:rPr lang="en-US" sz="2400" dirty="0"/>
              <a:t>Use OMC with the customer to discover these faults. </a:t>
            </a:r>
          </a:p>
        </p:txBody>
      </p:sp>
    </p:spTree>
    <p:extLst>
      <p:ext uri="{BB962C8B-B14F-4D97-AF65-F5344CB8AC3E}">
        <p14:creationId xmlns:p14="http://schemas.microsoft.com/office/powerpoint/2010/main" val="3521605755"/>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E538-404F-406F-89FE-DF8B798B8AAA}"/>
              </a:ext>
            </a:extLst>
          </p:cNvPr>
          <p:cNvSpPr>
            <a:spLocks noGrp="1"/>
          </p:cNvSpPr>
          <p:nvPr>
            <p:ph type="title"/>
          </p:nvPr>
        </p:nvSpPr>
        <p:spPr/>
        <p:txBody>
          <a:bodyPr/>
          <a:lstStyle/>
          <a:p>
            <a:r>
              <a:rPr lang="en-US" dirty="0"/>
              <a:t>WebLogic Architecture </a:t>
            </a:r>
          </a:p>
        </p:txBody>
      </p:sp>
      <p:pic>
        <p:nvPicPr>
          <p:cNvPr id="4" name="Content Placeholder 3">
            <a:extLst>
              <a:ext uri="{FF2B5EF4-FFF2-40B4-BE49-F238E27FC236}">
                <a16:creationId xmlns:a16="http://schemas.microsoft.com/office/drawing/2014/main" id="{4B39A8A1-D132-4873-81AF-1195DC1EE840}"/>
              </a:ext>
            </a:extLst>
          </p:cNvPr>
          <p:cNvPicPr>
            <a:picLocks noGrp="1" noChangeAspect="1"/>
          </p:cNvPicPr>
          <p:nvPr>
            <p:ph idx="1"/>
          </p:nvPr>
        </p:nvPicPr>
        <p:blipFill rotWithShape="1">
          <a:blip r:embed="rId2"/>
          <a:srcRect r="20064" b="20497"/>
          <a:stretch/>
        </p:blipFill>
        <p:spPr>
          <a:xfrm>
            <a:off x="2720710" y="1663376"/>
            <a:ext cx="6750580" cy="4309160"/>
          </a:xfrm>
          <a:prstGeom prst="rect">
            <a:avLst/>
          </a:prstGeom>
        </p:spPr>
      </p:pic>
    </p:spTree>
    <p:extLst>
      <p:ext uri="{BB962C8B-B14F-4D97-AF65-F5344CB8AC3E}">
        <p14:creationId xmlns:p14="http://schemas.microsoft.com/office/powerpoint/2010/main" val="137114985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50E64-1520-4680-B992-7BC9BB2AC10D}"/>
              </a:ext>
            </a:extLst>
          </p:cNvPr>
          <p:cNvSpPr>
            <a:spLocks noGrp="1"/>
          </p:cNvSpPr>
          <p:nvPr>
            <p:ph type="title"/>
          </p:nvPr>
        </p:nvSpPr>
        <p:spPr/>
        <p:txBody>
          <a:bodyPr/>
          <a:lstStyle/>
          <a:p>
            <a:r>
              <a:rPr lang="en-US" dirty="0"/>
              <a:t>Infrastructure Components </a:t>
            </a:r>
          </a:p>
        </p:txBody>
      </p:sp>
      <p:pic>
        <p:nvPicPr>
          <p:cNvPr id="4" name="Content Placeholder 3">
            <a:extLst>
              <a:ext uri="{FF2B5EF4-FFF2-40B4-BE49-F238E27FC236}">
                <a16:creationId xmlns:a16="http://schemas.microsoft.com/office/drawing/2014/main" id="{E8956FC3-061F-4CC4-8C94-16F418D277AB}"/>
              </a:ext>
            </a:extLst>
          </p:cNvPr>
          <p:cNvPicPr>
            <a:picLocks noGrp="1" noChangeAspect="1"/>
          </p:cNvPicPr>
          <p:nvPr>
            <p:ph idx="1"/>
          </p:nvPr>
        </p:nvPicPr>
        <p:blipFill rotWithShape="1">
          <a:blip r:embed="rId2"/>
          <a:srcRect r="20112" b="20862"/>
          <a:stretch/>
        </p:blipFill>
        <p:spPr>
          <a:xfrm>
            <a:off x="1706563" y="2057400"/>
            <a:ext cx="8778874" cy="2743200"/>
          </a:xfrm>
          <a:prstGeom prst="rect">
            <a:avLst/>
          </a:prstGeom>
        </p:spPr>
      </p:pic>
    </p:spTree>
    <p:extLst>
      <p:ext uri="{BB962C8B-B14F-4D97-AF65-F5344CB8AC3E}">
        <p14:creationId xmlns:p14="http://schemas.microsoft.com/office/powerpoint/2010/main" val="60490454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A344-F2F4-4CAB-9213-AE5ED0175B4F}"/>
              </a:ext>
            </a:extLst>
          </p:cNvPr>
          <p:cNvSpPr>
            <a:spLocks noGrp="1"/>
          </p:cNvSpPr>
          <p:nvPr>
            <p:ph type="title"/>
          </p:nvPr>
        </p:nvSpPr>
        <p:spPr/>
        <p:txBody>
          <a:bodyPr/>
          <a:lstStyle/>
          <a:p>
            <a:r>
              <a:rPr lang="en-US" dirty="0"/>
              <a:t>Who are the customers?	</a:t>
            </a:r>
          </a:p>
        </p:txBody>
      </p:sp>
      <p:sp>
        <p:nvSpPr>
          <p:cNvPr id="3" name="Content Placeholder 2">
            <a:extLst>
              <a:ext uri="{FF2B5EF4-FFF2-40B4-BE49-F238E27FC236}">
                <a16:creationId xmlns:a16="http://schemas.microsoft.com/office/drawing/2014/main" id="{2D42B695-177C-475C-A645-A9B66AED36BE}"/>
              </a:ext>
            </a:extLst>
          </p:cNvPr>
          <p:cNvSpPr>
            <a:spLocks noGrp="1"/>
          </p:cNvSpPr>
          <p:nvPr>
            <p:ph idx="1"/>
          </p:nvPr>
        </p:nvSpPr>
        <p:spPr/>
        <p:txBody>
          <a:bodyPr/>
          <a:lstStyle/>
          <a:p>
            <a:pPr marL="0" indent="0">
              <a:buNone/>
            </a:pPr>
            <a:r>
              <a:rPr lang="en-US" dirty="0"/>
              <a:t>There are some key personas that I’ve seen the most frequently. Very often we have DBA’s looking for better performance insight, anyone involved in application analysis or development, systems architects and analysts, and security teams.</a:t>
            </a:r>
          </a:p>
          <a:p>
            <a:r>
              <a:rPr lang="en-US" sz="2400" dirty="0"/>
              <a:t>DBAs typically get the most out of ITA with LA complement. IM if they manage a very large database footprint.</a:t>
            </a:r>
          </a:p>
          <a:p>
            <a:r>
              <a:rPr lang="en-US" sz="2400" dirty="0"/>
              <a:t>App Dev teams want to see APM and LA as complement. </a:t>
            </a:r>
          </a:p>
          <a:p>
            <a:r>
              <a:rPr lang="en-US" sz="2400" dirty="0"/>
              <a:t>Systems Analysis teams see the most value in IM with the added global context utility. Forecasting with ML capability of ITA also valuable for capacity planning. </a:t>
            </a:r>
          </a:p>
          <a:p>
            <a:r>
              <a:rPr lang="en-US" sz="2400" dirty="0"/>
              <a:t>Security teams are mostly concerned with SMA and the LA complement, but sometimes Config and Compliance. </a:t>
            </a:r>
          </a:p>
        </p:txBody>
      </p:sp>
    </p:spTree>
    <p:extLst>
      <p:ext uri="{BB962C8B-B14F-4D97-AF65-F5344CB8AC3E}">
        <p14:creationId xmlns:p14="http://schemas.microsoft.com/office/powerpoint/2010/main" val="301510023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568FB-443A-4E61-BD5C-230A4153F650}"/>
              </a:ext>
            </a:extLst>
          </p:cNvPr>
          <p:cNvSpPr>
            <a:spLocks noGrp="1"/>
          </p:cNvSpPr>
          <p:nvPr>
            <p:ph type="title"/>
          </p:nvPr>
        </p:nvSpPr>
        <p:spPr/>
        <p:txBody>
          <a:bodyPr/>
          <a:lstStyle/>
          <a:p>
            <a:r>
              <a:rPr lang="en-US" dirty="0"/>
              <a:t>What discovery is valuable to DBA’s?</a:t>
            </a:r>
          </a:p>
        </p:txBody>
      </p:sp>
      <p:sp>
        <p:nvSpPr>
          <p:cNvPr id="3" name="Content Placeholder 2">
            <a:extLst>
              <a:ext uri="{FF2B5EF4-FFF2-40B4-BE49-F238E27FC236}">
                <a16:creationId xmlns:a16="http://schemas.microsoft.com/office/drawing/2014/main" id="{6AADB56F-BFC2-4E3C-B7EF-AD59492E7FBF}"/>
              </a:ext>
            </a:extLst>
          </p:cNvPr>
          <p:cNvSpPr>
            <a:spLocks noGrp="1"/>
          </p:cNvSpPr>
          <p:nvPr>
            <p:ph idx="1"/>
          </p:nvPr>
        </p:nvSpPr>
        <p:spPr/>
        <p:txBody>
          <a:bodyPr/>
          <a:lstStyle/>
          <a:p>
            <a:pPr marL="0" indent="0">
              <a:buNone/>
            </a:pPr>
            <a:r>
              <a:rPr lang="en-US" dirty="0"/>
              <a:t>Obviously DBA’s will focus into the database tier somewhat exclusively, so what information can be embedded in database logs that can be found by any cloud trial DBA?</a:t>
            </a:r>
          </a:p>
          <a:p>
            <a:r>
              <a:rPr lang="en-US" sz="2400" dirty="0"/>
              <a:t>Planned obsolescence of 1+ PDB’s, can you find which database went down and why?</a:t>
            </a:r>
          </a:p>
          <a:p>
            <a:r>
              <a:rPr lang="en-US" sz="2400" dirty="0"/>
              <a:t>Planned SQL execution time inefficiencies, what statements are slowing your application down?</a:t>
            </a:r>
          </a:p>
          <a:p>
            <a:r>
              <a:rPr lang="en-US" sz="2400" dirty="0"/>
              <a:t>Planned capacity threshold breach, which PDB needs scaling and when is it forecasted to be out of resources?</a:t>
            </a:r>
          </a:p>
          <a:p>
            <a:r>
              <a:rPr lang="en-US" sz="2400" dirty="0"/>
              <a:t>Planned set of database connection issues, where are connection failures originating from and how frequently? </a:t>
            </a:r>
          </a:p>
        </p:txBody>
      </p:sp>
    </p:spTree>
    <p:extLst>
      <p:ext uri="{BB962C8B-B14F-4D97-AF65-F5344CB8AC3E}">
        <p14:creationId xmlns:p14="http://schemas.microsoft.com/office/powerpoint/2010/main" val="27553755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3649-9FE5-40C8-9F0E-472177558451}"/>
              </a:ext>
            </a:extLst>
          </p:cNvPr>
          <p:cNvSpPr>
            <a:spLocks noGrp="1"/>
          </p:cNvSpPr>
          <p:nvPr>
            <p:ph type="title"/>
          </p:nvPr>
        </p:nvSpPr>
        <p:spPr/>
        <p:txBody>
          <a:bodyPr/>
          <a:lstStyle/>
          <a:p>
            <a:r>
              <a:rPr lang="en-US" dirty="0"/>
              <a:t>What discovery is valuable to App Dev?</a:t>
            </a:r>
          </a:p>
        </p:txBody>
      </p:sp>
      <p:sp>
        <p:nvSpPr>
          <p:cNvPr id="3" name="Content Placeholder 2">
            <a:extLst>
              <a:ext uri="{FF2B5EF4-FFF2-40B4-BE49-F238E27FC236}">
                <a16:creationId xmlns:a16="http://schemas.microsoft.com/office/drawing/2014/main" id="{BF69C161-B835-4925-88F8-1E89DF0B113B}"/>
              </a:ext>
            </a:extLst>
          </p:cNvPr>
          <p:cNvSpPr>
            <a:spLocks noGrp="1"/>
          </p:cNvSpPr>
          <p:nvPr>
            <p:ph idx="1"/>
          </p:nvPr>
        </p:nvSpPr>
        <p:spPr/>
        <p:txBody>
          <a:bodyPr/>
          <a:lstStyle/>
          <a:p>
            <a:pPr marL="0" indent="0">
              <a:buNone/>
            </a:pPr>
            <a:r>
              <a:rPr lang="en-US" dirty="0"/>
              <a:t>In a similar approach to DBA’s, the goal with App Dev is to embed discovery within log files generated by an application server. The customers will go through the motions of discovering an application inefficiency from APM.</a:t>
            </a:r>
          </a:p>
          <a:p>
            <a:r>
              <a:rPr lang="en-US" sz="2400" dirty="0"/>
              <a:t>Planned spikes in load time for specific domains, what webpages have undesirable load times?</a:t>
            </a:r>
          </a:p>
          <a:p>
            <a:r>
              <a:rPr lang="en-US" sz="2400" dirty="0"/>
              <a:t>Planned application outage, which domain is down and what seemed to happen?</a:t>
            </a:r>
          </a:p>
          <a:p>
            <a:r>
              <a:rPr lang="en-US" sz="2400" dirty="0"/>
              <a:t>Poor performance of AJAX calls, what domains are struggling to satisfy requests? </a:t>
            </a:r>
          </a:p>
          <a:p>
            <a:r>
              <a:rPr lang="en-US" sz="2400" dirty="0"/>
              <a:t>Etc.</a:t>
            </a:r>
          </a:p>
          <a:p>
            <a:endParaRPr lang="en-US" sz="2400" dirty="0"/>
          </a:p>
        </p:txBody>
      </p:sp>
    </p:spTree>
    <p:extLst>
      <p:ext uri="{BB962C8B-B14F-4D97-AF65-F5344CB8AC3E}">
        <p14:creationId xmlns:p14="http://schemas.microsoft.com/office/powerpoint/2010/main" val="79643085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AD6A-F03B-445E-8939-E48E24C7CD01}"/>
              </a:ext>
            </a:extLst>
          </p:cNvPr>
          <p:cNvSpPr>
            <a:spLocks noGrp="1"/>
          </p:cNvSpPr>
          <p:nvPr>
            <p:ph type="title"/>
          </p:nvPr>
        </p:nvSpPr>
        <p:spPr/>
        <p:txBody>
          <a:bodyPr/>
          <a:lstStyle/>
          <a:p>
            <a:r>
              <a:rPr lang="en-US" dirty="0"/>
              <a:t>What discovery is valuable to System Architects?</a:t>
            </a:r>
          </a:p>
        </p:txBody>
      </p:sp>
      <p:sp>
        <p:nvSpPr>
          <p:cNvPr id="3" name="Content Placeholder 2">
            <a:extLst>
              <a:ext uri="{FF2B5EF4-FFF2-40B4-BE49-F238E27FC236}">
                <a16:creationId xmlns:a16="http://schemas.microsoft.com/office/drawing/2014/main" id="{7F6618CB-60ED-4F9D-8B0B-440A0F056989}"/>
              </a:ext>
            </a:extLst>
          </p:cNvPr>
          <p:cNvSpPr>
            <a:spLocks noGrp="1"/>
          </p:cNvSpPr>
          <p:nvPr>
            <p:ph idx="1"/>
          </p:nvPr>
        </p:nvSpPr>
        <p:spPr/>
        <p:txBody>
          <a:bodyPr/>
          <a:lstStyle/>
          <a:p>
            <a:pPr marL="0" indent="0">
              <a:buNone/>
            </a:pPr>
            <a:r>
              <a:rPr lang="en-US" dirty="0"/>
              <a:t>Given the broad scope of a system architect, we want to embed similar outages and downtime to different machines and have a customer try to find them.</a:t>
            </a:r>
          </a:p>
          <a:p>
            <a:r>
              <a:rPr lang="en-US" sz="2400" dirty="0"/>
              <a:t>Massive spikes in CPU, what entity was involved, at what level did this occur?</a:t>
            </a:r>
          </a:p>
          <a:p>
            <a:r>
              <a:rPr lang="en-US" sz="2400" dirty="0"/>
              <a:t>Downtime, what is experiencing downtime and is there a identifiable cause? </a:t>
            </a:r>
          </a:p>
          <a:p>
            <a:r>
              <a:rPr lang="en-US" sz="2400" dirty="0"/>
              <a:t>Etc.</a:t>
            </a:r>
          </a:p>
        </p:txBody>
      </p:sp>
    </p:spTree>
    <p:extLst>
      <p:ext uri="{BB962C8B-B14F-4D97-AF65-F5344CB8AC3E}">
        <p14:creationId xmlns:p14="http://schemas.microsoft.com/office/powerpoint/2010/main" val="128259412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F3F4-26F4-40DC-9A98-B6BBEF3E2A04}"/>
              </a:ext>
            </a:extLst>
          </p:cNvPr>
          <p:cNvSpPr>
            <a:spLocks noGrp="1"/>
          </p:cNvSpPr>
          <p:nvPr>
            <p:ph type="title"/>
          </p:nvPr>
        </p:nvSpPr>
        <p:spPr/>
        <p:txBody>
          <a:bodyPr/>
          <a:lstStyle/>
          <a:p>
            <a:r>
              <a:rPr lang="en-US" dirty="0"/>
              <a:t>What discovery is valuable to Security Analysts?</a:t>
            </a:r>
          </a:p>
        </p:txBody>
      </p:sp>
      <p:sp>
        <p:nvSpPr>
          <p:cNvPr id="3" name="Content Placeholder 2">
            <a:extLst>
              <a:ext uri="{FF2B5EF4-FFF2-40B4-BE49-F238E27FC236}">
                <a16:creationId xmlns:a16="http://schemas.microsoft.com/office/drawing/2014/main" id="{B5819603-BD77-463D-8978-CAE50A0447B9}"/>
              </a:ext>
            </a:extLst>
          </p:cNvPr>
          <p:cNvSpPr>
            <a:spLocks noGrp="1"/>
          </p:cNvSpPr>
          <p:nvPr>
            <p:ph idx="1"/>
          </p:nvPr>
        </p:nvSpPr>
        <p:spPr/>
        <p:txBody>
          <a:bodyPr/>
          <a:lstStyle/>
          <a:p>
            <a:pPr marL="0" indent="0">
              <a:buNone/>
            </a:pPr>
            <a:r>
              <a:rPr lang="en-US" dirty="0"/>
              <a:t>For security analyst personas, we want to intentionally create anomalous activity that will create security threat incidences in the log files, the customers can then try to find the responsible machine or user.</a:t>
            </a:r>
          </a:p>
          <a:p>
            <a:r>
              <a:rPr lang="en-US" sz="2400" dirty="0"/>
              <a:t>Anomalous user activity, which users have exhibited concerning or risky actions?</a:t>
            </a:r>
          </a:p>
          <a:p>
            <a:r>
              <a:rPr lang="en-US" sz="2400" dirty="0"/>
              <a:t>Etc. </a:t>
            </a:r>
          </a:p>
        </p:txBody>
      </p:sp>
    </p:spTree>
    <p:extLst>
      <p:ext uri="{BB962C8B-B14F-4D97-AF65-F5344CB8AC3E}">
        <p14:creationId xmlns:p14="http://schemas.microsoft.com/office/powerpoint/2010/main" val="275967458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53D42-4350-41F5-BFEF-CA78351085F0}"/>
              </a:ext>
            </a:extLst>
          </p:cNvPr>
          <p:cNvSpPr>
            <a:spLocks noGrp="1"/>
          </p:cNvSpPr>
          <p:nvPr>
            <p:ph type="title"/>
          </p:nvPr>
        </p:nvSpPr>
        <p:spPr/>
        <p:txBody>
          <a:bodyPr/>
          <a:lstStyle/>
          <a:p>
            <a:r>
              <a:rPr lang="en-US" dirty="0"/>
              <a:t>3 Main Phases of the HOL Session</a:t>
            </a:r>
          </a:p>
        </p:txBody>
      </p:sp>
      <p:sp>
        <p:nvSpPr>
          <p:cNvPr id="3" name="Content Placeholder 2">
            <a:extLst>
              <a:ext uri="{FF2B5EF4-FFF2-40B4-BE49-F238E27FC236}">
                <a16:creationId xmlns:a16="http://schemas.microsoft.com/office/drawing/2014/main" id="{B6885A84-CD17-4CF2-8081-9FBCA3C988BA}"/>
              </a:ext>
            </a:extLst>
          </p:cNvPr>
          <p:cNvSpPr>
            <a:spLocks noGrp="1"/>
          </p:cNvSpPr>
          <p:nvPr>
            <p:ph idx="1"/>
          </p:nvPr>
        </p:nvSpPr>
        <p:spPr/>
        <p:txBody>
          <a:bodyPr/>
          <a:lstStyle/>
          <a:p>
            <a:pPr marL="0" indent="0">
              <a:buNone/>
            </a:pPr>
            <a:r>
              <a:rPr lang="en-US" dirty="0"/>
              <a:t>Phase 1: Setup and Configuration.</a:t>
            </a:r>
          </a:p>
          <a:p>
            <a:r>
              <a:rPr lang="en-US" sz="2000" dirty="0"/>
              <a:t>Need to stand up all entities within OCI (WebLogic server, Oracle DB, Cloud and APM Agent software, </a:t>
            </a:r>
            <a:r>
              <a:rPr lang="en-US" sz="2000" dirty="0" err="1"/>
              <a:t>etc</a:t>
            </a:r>
            <a:r>
              <a:rPr lang="en-US" sz="2000" dirty="0"/>
              <a:t>).</a:t>
            </a:r>
          </a:p>
          <a:p>
            <a:r>
              <a:rPr lang="en-US" sz="2000" dirty="0"/>
              <a:t>Configure user specific properties to Terraform and Cloud Agents</a:t>
            </a:r>
          </a:p>
          <a:p>
            <a:pPr marL="0" indent="0">
              <a:buNone/>
            </a:pPr>
            <a:r>
              <a:rPr lang="en-US" dirty="0"/>
              <a:t>Phase 2: OMC 101 Presentation.</a:t>
            </a:r>
          </a:p>
          <a:p>
            <a:r>
              <a:rPr lang="en-US" sz="2000" dirty="0"/>
              <a:t>While the key components are being provision, customers will listen to a presentation about OMC to prepare them for discovery phase. </a:t>
            </a:r>
          </a:p>
          <a:p>
            <a:pPr marL="0" indent="0">
              <a:buNone/>
            </a:pPr>
            <a:r>
              <a:rPr lang="en-US" dirty="0"/>
              <a:t>Phase 3: Discovery and Explanation.</a:t>
            </a:r>
          </a:p>
          <a:p>
            <a:r>
              <a:rPr lang="en-US" sz="2000" dirty="0"/>
              <a:t>Customers connect to WebLogic base domain and start the simulation process to run in the background. </a:t>
            </a:r>
          </a:p>
          <a:p>
            <a:r>
              <a:rPr lang="en-US" sz="2000" dirty="0"/>
              <a:t>Simulation process intentionally generates events that will be captured in the OMC console. Customers then try to find these events in the dashboard. </a:t>
            </a:r>
          </a:p>
        </p:txBody>
      </p:sp>
    </p:spTree>
    <p:extLst>
      <p:ext uri="{BB962C8B-B14F-4D97-AF65-F5344CB8AC3E}">
        <p14:creationId xmlns:p14="http://schemas.microsoft.com/office/powerpoint/2010/main" val="754614024"/>
      </p:ext>
    </p:extLst>
  </p:cSld>
  <p:clrMapOvr>
    <a:masterClrMapping/>
  </p:clrMapOvr>
  <p:transition spd="med">
    <p:fade/>
  </p:transition>
</p:sld>
</file>

<file path=ppt/theme/theme1.xml><?xml version="1.0" encoding="utf-8"?>
<a:theme xmlns:a="http://schemas.openxmlformats.org/drawingml/2006/main" name="ORACLE2015">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2015" id="{BEAC7528-C8B1-4F49-8DED-2A2535388C43}" vid="{E8BCD7D5-0006-49A2-8EB2-D682CAF14B80}"/>
    </a:ext>
  </a:extLst>
</a:theme>
</file>

<file path=ppt/theme/theme2.xml><?xml version="1.0" encoding="utf-8"?>
<a:theme xmlns:a="http://schemas.openxmlformats.org/drawingml/2006/main" name="Oracle_16x9_2014_cloud">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3.xml><?xml version="1.0" encoding="utf-8"?>
<a:theme xmlns:a="http://schemas.openxmlformats.org/drawingml/2006/main" name="1_Oracle_16x9_2014">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2.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3.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4.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5.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6.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7.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8.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9.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ORACLE2015</Template>
  <TotalTime>4899</TotalTime>
  <Words>4944</Words>
  <Application>Microsoft Office PowerPoint</Application>
  <PresentationFormat>Widescreen</PresentationFormat>
  <Paragraphs>271</Paragraphs>
  <Slides>31</Slides>
  <Notes>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31</vt:i4>
      </vt:variant>
    </vt:vector>
  </HeadingPairs>
  <TitlesOfParts>
    <vt:vector size="38" baseType="lpstr">
      <vt:lpstr>MS PGothic</vt:lpstr>
      <vt:lpstr>Arial</vt:lpstr>
      <vt:lpstr>Calibri</vt:lpstr>
      <vt:lpstr>Verdana</vt:lpstr>
      <vt:lpstr>ORACLE2015</vt:lpstr>
      <vt:lpstr>Oracle_16x9_2014_cloud</vt:lpstr>
      <vt:lpstr>1_Oracle_16x9_2014</vt:lpstr>
      <vt:lpstr>OMC Live Experience</vt:lpstr>
      <vt:lpstr>What is the problem?</vt:lpstr>
      <vt:lpstr>What is the goal?</vt:lpstr>
      <vt:lpstr>Who are the customers? </vt:lpstr>
      <vt:lpstr>What discovery is valuable to DBA’s?</vt:lpstr>
      <vt:lpstr>What discovery is valuable to App Dev?</vt:lpstr>
      <vt:lpstr>What discovery is valuable to System Architects?</vt:lpstr>
      <vt:lpstr>What discovery is valuable to Security Analysts?</vt:lpstr>
      <vt:lpstr>3 Main Phases of the HOL Session</vt:lpstr>
      <vt:lpstr>Phase 1: Setup and Configuration in detail</vt:lpstr>
      <vt:lpstr>Phase 2: OMC 101 Presentation in detail</vt:lpstr>
      <vt:lpstr>Phase 3: Discovery and Explanation in detail</vt:lpstr>
      <vt:lpstr>Step-by-step Detail for Components of Phase 1: Terraform</vt:lpstr>
      <vt:lpstr>Step-by-step Detail for Components of Phase 1: WebLogic</vt:lpstr>
      <vt:lpstr>Step-by-step Detail of Components of Phase 1: Database</vt:lpstr>
      <vt:lpstr>Step-by-step Detail of Components of Phase 1: Agents</vt:lpstr>
      <vt:lpstr>Step-by-step Detail of Components of Phase 1: Entities</vt:lpstr>
      <vt:lpstr>Summary of Components from Phase 1</vt:lpstr>
      <vt:lpstr>Transition from Phase 1 to Phase 2</vt:lpstr>
      <vt:lpstr>Description of Phase 2</vt:lpstr>
      <vt:lpstr>Summary of Phase 3</vt:lpstr>
      <vt:lpstr>Potential Phase 3 Events</vt:lpstr>
      <vt:lpstr>Phase 3 Events</vt:lpstr>
      <vt:lpstr>Phase 3 Events, continued</vt:lpstr>
      <vt:lpstr>What does the hosted application do?</vt:lpstr>
      <vt:lpstr>WebLogic Server Log Sources</vt:lpstr>
      <vt:lpstr>Log Severity Table</vt:lpstr>
      <vt:lpstr>Oracle Database Log Sources</vt:lpstr>
      <vt:lpstr>Application Overview</vt:lpstr>
      <vt:lpstr>WebLogic Architecture </vt:lpstr>
      <vt:lpstr>Infrastructure Components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OMC Live Experience</dc:title>
  <dc:creator>Zach Hamilton</dc:creator>
  <cp:lastModifiedBy>Zach Hamilton</cp:lastModifiedBy>
  <cp:revision>69</cp:revision>
  <dcterms:created xsi:type="dcterms:W3CDTF">2018-08-31T17:41:01Z</dcterms:created>
  <dcterms:modified xsi:type="dcterms:W3CDTF">2018-09-12T20:12:39Z</dcterms:modified>
</cp:coreProperties>
</file>